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4628" r:id="rId4"/>
  </p:sldMasterIdLst>
  <p:notesMasterIdLst>
    <p:notesMasterId r:id="rId46"/>
  </p:notesMasterIdLst>
  <p:sldIdLst>
    <p:sldId id="256" r:id="rId5"/>
    <p:sldId id="7336" r:id="rId6"/>
    <p:sldId id="7337" r:id="rId7"/>
    <p:sldId id="280" r:id="rId8"/>
    <p:sldId id="7331" r:id="rId9"/>
    <p:sldId id="7322" r:id="rId10"/>
    <p:sldId id="7332" r:id="rId11"/>
    <p:sldId id="7323" r:id="rId12"/>
    <p:sldId id="4095" r:id="rId13"/>
    <p:sldId id="3307" r:id="rId14"/>
    <p:sldId id="3309" r:id="rId15"/>
    <p:sldId id="7338" r:id="rId16"/>
    <p:sldId id="7334" r:id="rId17"/>
    <p:sldId id="7335" r:id="rId18"/>
    <p:sldId id="7333" r:id="rId19"/>
    <p:sldId id="285" r:id="rId20"/>
    <p:sldId id="286" r:id="rId21"/>
    <p:sldId id="287" r:id="rId22"/>
    <p:sldId id="289" r:id="rId23"/>
    <p:sldId id="290" r:id="rId24"/>
    <p:sldId id="291" r:id="rId25"/>
    <p:sldId id="292" r:id="rId26"/>
    <p:sldId id="293" r:id="rId27"/>
    <p:sldId id="7339" r:id="rId28"/>
    <p:sldId id="7341" r:id="rId29"/>
    <p:sldId id="7321" r:id="rId30"/>
    <p:sldId id="3311" r:id="rId31"/>
    <p:sldId id="308" r:id="rId32"/>
    <p:sldId id="7326" r:id="rId33"/>
    <p:sldId id="7346" r:id="rId34"/>
    <p:sldId id="309" r:id="rId35"/>
    <p:sldId id="7328" r:id="rId36"/>
    <p:sldId id="295" r:id="rId37"/>
    <p:sldId id="296" r:id="rId38"/>
    <p:sldId id="305" r:id="rId39"/>
    <p:sldId id="7340" r:id="rId40"/>
    <p:sldId id="7343" r:id="rId41"/>
    <p:sldId id="7342" r:id="rId42"/>
    <p:sldId id="7344" r:id="rId43"/>
    <p:sldId id="7345" r:id="rId44"/>
    <p:sldId id="7330" r:id="rId45"/>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gor" initials="I"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CDC"/>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779" autoAdjust="0"/>
    <p:restoredTop sz="94660"/>
  </p:normalViewPr>
  <p:slideViewPr>
    <p:cSldViewPr snapToGrid="0">
      <p:cViewPr varScale="1">
        <p:scale>
          <a:sx n="121" d="100"/>
          <a:sy n="121" d="100"/>
        </p:scale>
        <p:origin x="341"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Škrgatić" userId="17e03072-4c1a-4246-88c1-87c6b426cad1" providerId="ADAL" clId="{63086C45-3F4F-4356-8116-D05C8DE8CE66}"/>
    <pc:docChg chg="custSel addSld modSld">
      <pc:chgData name="Igor Škrgatić" userId="17e03072-4c1a-4246-88c1-87c6b426cad1" providerId="ADAL" clId="{63086C45-3F4F-4356-8116-D05C8DE8CE66}" dt="2023-05-28T09:53:22.881" v="416" actId="255"/>
      <pc:docMkLst>
        <pc:docMk/>
      </pc:docMkLst>
      <pc:sldChg chg="modSp add mod">
        <pc:chgData name="Igor Škrgatić" userId="17e03072-4c1a-4246-88c1-87c6b426cad1" providerId="ADAL" clId="{63086C45-3F4F-4356-8116-D05C8DE8CE66}" dt="2023-05-28T09:53:22.881" v="416" actId="255"/>
        <pc:sldMkLst>
          <pc:docMk/>
          <pc:sldMk cId="3383215880" sldId="7346"/>
        </pc:sldMkLst>
        <pc:spChg chg="mod">
          <ac:chgData name="Igor Škrgatić" userId="17e03072-4c1a-4246-88c1-87c6b426cad1" providerId="ADAL" clId="{63086C45-3F4F-4356-8116-D05C8DE8CE66}" dt="2023-05-28T09:49:16.012" v="58" actId="6549"/>
          <ac:spMkLst>
            <pc:docMk/>
            <pc:sldMk cId="3383215880" sldId="7346"/>
            <ac:spMk id="32" creationId="{7381B1F6-14F5-3444-8042-0EAF19F89D2B}"/>
          </ac:spMkLst>
        </pc:spChg>
        <pc:spChg chg="mod">
          <ac:chgData name="Igor Škrgatić" userId="17e03072-4c1a-4246-88c1-87c6b426cad1" providerId="ADAL" clId="{63086C45-3F4F-4356-8116-D05C8DE8CE66}" dt="2023-05-28T09:48:59.462" v="11" actId="6549"/>
          <ac:spMkLst>
            <pc:docMk/>
            <pc:sldMk cId="3383215880" sldId="7346"/>
            <ac:spMk id="33" creationId="{B95B00B5-058B-ED41-B889-C10E9BD16A2E}"/>
          </ac:spMkLst>
        </pc:spChg>
        <pc:spChg chg="mod">
          <ac:chgData name="Igor Škrgatić" userId="17e03072-4c1a-4246-88c1-87c6b426cad1" providerId="ADAL" clId="{63086C45-3F4F-4356-8116-D05C8DE8CE66}" dt="2023-05-28T09:49:32.446" v="92" actId="6549"/>
          <ac:spMkLst>
            <pc:docMk/>
            <pc:sldMk cId="3383215880" sldId="7346"/>
            <ac:spMk id="34" creationId="{33DD18EF-48B1-9D4B-8348-C2C2410D4080}"/>
          </ac:spMkLst>
        </pc:spChg>
        <pc:spChg chg="mod">
          <ac:chgData name="Igor Škrgatić" userId="17e03072-4c1a-4246-88c1-87c6b426cad1" providerId="ADAL" clId="{63086C45-3F4F-4356-8116-D05C8DE8CE66}" dt="2023-05-28T09:49:40.629" v="107" actId="6549"/>
          <ac:spMkLst>
            <pc:docMk/>
            <pc:sldMk cId="3383215880" sldId="7346"/>
            <ac:spMk id="35" creationId="{49688EEA-2348-6F48-BC9E-60C78B3BFBD7}"/>
          </ac:spMkLst>
        </pc:spChg>
        <pc:spChg chg="mod">
          <ac:chgData name="Igor Škrgatić" userId="17e03072-4c1a-4246-88c1-87c6b426cad1" providerId="ADAL" clId="{63086C45-3F4F-4356-8116-D05C8DE8CE66}" dt="2023-05-28T09:49:49.522" v="125" actId="20577"/>
          <ac:spMkLst>
            <pc:docMk/>
            <pc:sldMk cId="3383215880" sldId="7346"/>
            <ac:spMk id="36" creationId="{C0DE11CD-8F55-224B-AB4F-754FDA99F8C9}"/>
          </ac:spMkLst>
        </pc:spChg>
        <pc:spChg chg="mod">
          <ac:chgData name="Igor Škrgatić" userId="17e03072-4c1a-4246-88c1-87c6b426cad1" providerId="ADAL" clId="{63086C45-3F4F-4356-8116-D05C8DE8CE66}" dt="2023-05-28T09:49:55.311" v="135" actId="6549"/>
          <ac:spMkLst>
            <pc:docMk/>
            <pc:sldMk cId="3383215880" sldId="7346"/>
            <ac:spMk id="37" creationId="{D3A07C16-B14E-0B4B-9A8A-3BE1ECED0E93}"/>
          </ac:spMkLst>
        </pc:spChg>
        <pc:spChg chg="mod">
          <ac:chgData name="Igor Škrgatić" userId="17e03072-4c1a-4246-88c1-87c6b426cad1" providerId="ADAL" clId="{63086C45-3F4F-4356-8116-D05C8DE8CE66}" dt="2023-05-28T09:50:03.698" v="149" actId="6549"/>
          <ac:spMkLst>
            <pc:docMk/>
            <pc:sldMk cId="3383215880" sldId="7346"/>
            <ac:spMk id="38" creationId="{3CC78D81-EDD2-3843-8504-D661D871EC88}"/>
          </ac:spMkLst>
        </pc:spChg>
        <pc:spChg chg="mod">
          <ac:chgData name="Igor Škrgatić" userId="17e03072-4c1a-4246-88c1-87c6b426cad1" providerId="ADAL" clId="{63086C45-3F4F-4356-8116-D05C8DE8CE66}" dt="2023-05-28T09:52:41.341" v="410" actId="255"/>
          <ac:spMkLst>
            <pc:docMk/>
            <pc:sldMk cId="3383215880" sldId="7346"/>
            <ac:spMk id="39" creationId="{18CBE4CC-D01A-B64C-9C57-8F616F1C9674}"/>
          </ac:spMkLst>
        </pc:spChg>
        <pc:spChg chg="mod">
          <ac:chgData name="Igor Škrgatić" userId="17e03072-4c1a-4246-88c1-87c6b426cad1" providerId="ADAL" clId="{63086C45-3F4F-4356-8116-D05C8DE8CE66}" dt="2023-05-28T09:52:46.672" v="411" actId="255"/>
          <ac:spMkLst>
            <pc:docMk/>
            <pc:sldMk cId="3383215880" sldId="7346"/>
            <ac:spMk id="40" creationId="{EC28678B-BAC4-3747-A426-A60E96FA784F}"/>
          </ac:spMkLst>
        </pc:spChg>
        <pc:spChg chg="mod">
          <ac:chgData name="Igor Škrgatić" userId="17e03072-4c1a-4246-88c1-87c6b426cad1" providerId="ADAL" clId="{63086C45-3F4F-4356-8116-D05C8DE8CE66}" dt="2023-05-28T09:52:52.653" v="412" actId="255"/>
          <ac:spMkLst>
            <pc:docMk/>
            <pc:sldMk cId="3383215880" sldId="7346"/>
            <ac:spMk id="41" creationId="{BA496B82-3C2D-2E4C-B541-0451313F1D5B}"/>
          </ac:spMkLst>
        </pc:spChg>
        <pc:spChg chg="mod">
          <ac:chgData name="Igor Škrgatić" userId="17e03072-4c1a-4246-88c1-87c6b426cad1" providerId="ADAL" clId="{63086C45-3F4F-4356-8116-D05C8DE8CE66}" dt="2023-05-28T09:53:06.855" v="414" actId="255"/>
          <ac:spMkLst>
            <pc:docMk/>
            <pc:sldMk cId="3383215880" sldId="7346"/>
            <ac:spMk id="42" creationId="{1F10C330-A70D-EC47-AA8F-60C36DBB1EEC}"/>
          </ac:spMkLst>
        </pc:spChg>
        <pc:spChg chg="mod">
          <ac:chgData name="Igor Škrgatić" userId="17e03072-4c1a-4246-88c1-87c6b426cad1" providerId="ADAL" clId="{63086C45-3F4F-4356-8116-D05C8DE8CE66}" dt="2023-05-28T09:53:00.476" v="413" actId="255"/>
          <ac:spMkLst>
            <pc:docMk/>
            <pc:sldMk cId="3383215880" sldId="7346"/>
            <ac:spMk id="43" creationId="{98932C88-3C04-2D47-ADB7-B3C351BC26A6}"/>
          </ac:spMkLst>
        </pc:spChg>
        <pc:spChg chg="mod">
          <ac:chgData name="Igor Škrgatić" userId="17e03072-4c1a-4246-88c1-87c6b426cad1" providerId="ADAL" clId="{63086C45-3F4F-4356-8116-D05C8DE8CE66}" dt="2023-05-28T09:53:16.954" v="415" actId="255"/>
          <ac:spMkLst>
            <pc:docMk/>
            <pc:sldMk cId="3383215880" sldId="7346"/>
            <ac:spMk id="44" creationId="{9573F2A8-A236-2148-9CF5-2EF74F8413D2}"/>
          </ac:spMkLst>
        </pc:spChg>
        <pc:spChg chg="mod">
          <ac:chgData name="Igor Škrgatić" userId="17e03072-4c1a-4246-88c1-87c6b426cad1" providerId="ADAL" clId="{63086C45-3F4F-4356-8116-D05C8DE8CE66}" dt="2023-05-28T09:53:22.881" v="416" actId="255"/>
          <ac:spMkLst>
            <pc:docMk/>
            <pc:sldMk cId="3383215880" sldId="7346"/>
            <ac:spMk id="45" creationId="{B8496A41-7730-F346-89B3-A5ADDCED40AE}"/>
          </ac:spMkLst>
        </pc:spChg>
      </pc:sldChg>
    </pc:docChg>
  </pc:docChgLst>
  <pc:docChgLst>
    <pc:chgData name="Igor Škrgatić" userId="17e03072-4c1a-4246-88c1-87c6b426cad1" providerId="ADAL" clId="{3D63F09E-13AD-48CA-9B3C-D25704B891B5}"/>
    <pc:docChg chg="undo redo custSel addSld delSld modSld sldOrd">
      <pc:chgData name="Igor Škrgatić" userId="17e03072-4c1a-4246-88c1-87c6b426cad1" providerId="ADAL" clId="{3D63F09E-13AD-48CA-9B3C-D25704B891B5}" dt="2022-07-21T06:58:17.510" v="10014" actId="20577"/>
      <pc:docMkLst>
        <pc:docMk/>
      </pc:docMkLst>
      <pc:sldChg chg="addSp delSp modSp mod">
        <pc:chgData name="Igor Škrgatić" userId="17e03072-4c1a-4246-88c1-87c6b426cad1" providerId="ADAL" clId="{3D63F09E-13AD-48CA-9B3C-D25704B891B5}" dt="2022-07-12T20:31:18.892" v="2138"/>
        <pc:sldMkLst>
          <pc:docMk/>
          <pc:sldMk cId="0" sldId="256"/>
        </pc:sldMkLst>
        <pc:spChg chg="mod">
          <ac:chgData name="Igor Škrgatić" userId="17e03072-4c1a-4246-88c1-87c6b426cad1" providerId="ADAL" clId="{3D63F09E-13AD-48CA-9B3C-D25704B891B5}" dt="2022-07-12T19:11:04.718" v="624" actId="6549"/>
          <ac:spMkLst>
            <pc:docMk/>
            <pc:sldMk cId="0" sldId="256"/>
            <ac:spMk id="2" creationId="{167AED0F-41C2-417D-9BB0-F86F6F1ED92A}"/>
          </ac:spMkLst>
        </pc:spChg>
        <pc:spChg chg="add mod">
          <ac:chgData name="Igor Škrgatić" userId="17e03072-4c1a-4246-88c1-87c6b426cad1" providerId="ADAL" clId="{3D63F09E-13AD-48CA-9B3C-D25704B891B5}" dt="2022-07-12T19:11:33.669" v="629" actId="1076"/>
          <ac:spMkLst>
            <pc:docMk/>
            <pc:sldMk cId="0" sldId="256"/>
            <ac:spMk id="5" creationId="{642C08F5-3952-658A-15CE-0A3943090605}"/>
          </ac:spMkLst>
        </pc:spChg>
        <pc:picChg chg="del mod">
          <ac:chgData name="Igor Škrgatić" userId="17e03072-4c1a-4246-88c1-87c6b426cad1" providerId="ADAL" clId="{3D63F09E-13AD-48CA-9B3C-D25704B891B5}" dt="2022-07-12T18:12:59.001" v="522" actId="478"/>
          <ac:picMkLst>
            <pc:docMk/>
            <pc:sldMk cId="0" sldId="256"/>
            <ac:picMk id="4" creationId="{3EEA6B3F-F712-4E1C-A281-E30B63DF21BD}"/>
          </ac:picMkLst>
        </pc:picChg>
        <pc:picChg chg="add mod">
          <ac:chgData name="Igor Škrgatić" userId="17e03072-4c1a-4246-88c1-87c6b426cad1" providerId="ADAL" clId="{3D63F09E-13AD-48CA-9B3C-D25704B891B5}" dt="2022-07-12T19:08:20.134" v="552" actId="1076"/>
          <ac:picMkLst>
            <pc:docMk/>
            <pc:sldMk cId="0" sldId="256"/>
            <ac:picMk id="4" creationId="{C6BADC5F-7662-828C-4770-7111EFCD3123}"/>
          </ac:picMkLst>
        </pc:picChg>
        <pc:picChg chg="del mod">
          <ac:chgData name="Igor Škrgatić" userId="17e03072-4c1a-4246-88c1-87c6b426cad1" providerId="ADAL" clId="{3D63F09E-13AD-48CA-9B3C-D25704B891B5}" dt="2022-07-12T18:13:01.223" v="523" actId="478"/>
          <ac:picMkLst>
            <pc:docMk/>
            <pc:sldMk cId="0" sldId="256"/>
            <ac:picMk id="5" creationId="{3947EF3B-171E-4A4C-A92D-C5171D96A1CF}"/>
          </ac:picMkLst>
        </pc:picChg>
        <pc:picChg chg="add mod">
          <ac:chgData name="Igor Škrgatić" userId="17e03072-4c1a-4246-88c1-87c6b426cad1" providerId="ADAL" clId="{3D63F09E-13AD-48CA-9B3C-D25704B891B5}" dt="2022-07-12T20:31:18.892" v="2138"/>
          <ac:picMkLst>
            <pc:docMk/>
            <pc:sldMk cId="0" sldId="256"/>
            <ac:picMk id="6" creationId="{4E5BA01E-95B9-4F00-EAC6-C783BDE8AA01}"/>
          </ac:picMkLst>
        </pc:picChg>
        <pc:picChg chg="add del mod">
          <ac:chgData name="Igor Škrgatić" userId="17e03072-4c1a-4246-88c1-87c6b426cad1" providerId="ADAL" clId="{3D63F09E-13AD-48CA-9B3C-D25704B891B5}" dt="2022-07-12T19:08:44.826" v="556" actId="478"/>
          <ac:picMkLst>
            <pc:docMk/>
            <pc:sldMk cId="0" sldId="256"/>
            <ac:picMk id="6" creationId="{75ADE6E5-DA4A-43EE-3669-2775C938281A}"/>
          </ac:picMkLst>
        </pc:picChg>
        <pc:picChg chg="add del mod">
          <ac:chgData name="Igor Škrgatić" userId="17e03072-4c1a-4246-88c1-87c6b426cad1" providerId="ADAL" clId="{3D63F09E-13AD-48CA-9B3C-D25704B891B5}" dt="2022-07-12T20:31:14.207" v="2137" actId="478"/>
          <ac:picMkLst>
            <pc:docMk/>
            <pc:sldMk cId="0" sldId="256"/>
            <ac:picMk id="7" creationId="{BF0F264A-1E6D-00CB-68E2-40F7BF9B5344}"/>
          </ac:picMkLst>
        </pc:picChg>
        <pc:picChg chg="del">
          <ac:chgData name="Igor Škrgatić" userId="17e03072-4c1a-4246-88c1-87c6b426cad1" providerId="ADAL" clId="{3D63F09E-13AD-48CA-9B3C-D25704B891B5}" dt="2022-07-12T15:41:17.592" v="80" actId="478"/>
          <ac:picMkLst>
            <pc:docMk/>
            <pc:sldMk cId="0" sldId="256"/>
            <ac:picMk id="1026" creationId="{A6661751-9901-4628-BAB1-A67E05673109}"/>
          </ac:picMkLst>
        </pc:picChg>
      </pc:sldChg>
      <pc:sldChg chg="delSp add del mod ord">
        <pc:chgData name="Igor Škrgatić" userId="17e03072-4c1a-4246-88c1-87c6b426cad1" providerId="ADAL" clId="{3D63F09E-13AD-48CA-9B3C-D25704B891B5}" dt="2022-07-12T20:22:31.171" v="1870" actId="2696"/>
        <pc:sldMkLst>
          <pc:docMk/>
          <pc:sldMk cId="0" sldId="267"/>
        </pc:sldMkLst>
        <pc:spChg chg="del">
          <ac:chgData name="Igor Škrgatić" userId="17e03072-4c1a-4246-88c1-87c6b426cad1" providerId="ADAL" clId="{3D63F09E-13AD-48CA-9B3C-D25704B891B5}" dt="2022-07-12T19:48:01.196" v="920" actId="478"/>
          <ac:spMkLst>
            <pc:docMk/>
            <pc:sldMk cId="0" sldId="267"/>
            <ac:spMk id="3" creationId="{354D7DD8-A8E3-C148-95AB-8F0DB2BA8FC0}"/>
          </ac:spMkLst>
        </pc:spChg>
      </pc:sldChg>
      <pc:sldChg chg="add del">
        <pc:chgData name="Igor Škrgatić" userId="17e03072-4c1a-4246-88c1-87c6b426cad1" providerId="ADAL" clId="{3D63F09E-13AD-48CA-9B3C-D25704B891B5}" dt="2022-07-12T20:22:21.263" v="1869" actId="2696"/>
        <pc:sldMkLst>
          <pc:docMk/>
          <pc:sldMk cId="0" sldId="271"/>
        </pc:sldMkLst>
      </pc:sldChg>
      <pc:sldChg chg="delSp modSp del mod">
        <pc:chgData name="Igor Škrgatić" userId="17e03072-4c1a-4246-88c1-87c6b426cad1" providerId="ADAL" clId="{3D63F09E-13AD-48CA-9B3C-D25704B891B5}" dt="2022-07-12T19:47:19.980" v="916" actId="2696"/>
        <pc:sldMkLst>
          <pc:docMk/>
          <pc:sldMk cId="0" sldId="273"/>
        </pc:sldMkLst>
        <pc:spChg chg="mod">
          <ac:chgData name="Igor Škrgatić" userId="17e03072-4c1a-4246-88c1-87c6b426cad1" providerId="ADAL" clId="{3D63F09E-13AD-48CA-9B3C-D25704B891B5}" dt="2022-07-12T18:00:47.814" v="402"/>
          <ac:spMkLst>
            <pc:docMk/>
            <pc:sldMk cId="0" sldId="273"/>
            <ac:spMk id="2" creationId="{98B0EFDD-E366-4956-864C-1B912EA28010}"/>
          </ac:spMkLst>
        </pc:spChg>
        <pc:spChg chg="mod">
          <ac:chgData name="Igor Škrgatić" userId="17e03072-4c1a-4246-88c1-87c6b426cad1" providerId="ADAL" clId="{3D63F09E-13AD-48CA-9B3C-D25704B891B5}" dt="2022-07-12T19:47:07.434" v="915" actId="6549"/>
          <ac:spMkLst>
            <pc:docMk/>
            <pc:sldMk cId="0" sldId="273"/>
            <ac:spMk id="226" creationId="{00000000-0000-0000-0000-000000000000}"/>
          </ac:spMkLst>
        </pc:spChg>
        <pc:picChg chg="del">
          <ac:chgData name="Igor Škrgatić" userId="17e03072-4c1a-4246-88c1-87c6b426cad1" providerId="ADAL" clId="{3D63F09E-13AD-48CA-9B3C-D25704B891B5}" dt="2022-07-12T19:23:10.526" v="867" actId="478"/>
          <ac:picMkLst>
            <pc:docMk/>
            <pc:sldMk cId="0" sldId="273"/>
            <ac:picMk id="4" creationId="{C4CF51E3-F30B-4708-939C-BBD7ED02F196}"/>
          </ac:picMkLst>
        </pc:picChg>
      </pc:sldChg>
      <pc:sldChg chg="addSp delSp modSp mod">
        <pc:chgData name="Igor Škrgatić" userId="17e03072-4c1a-4246-88c1-87c6b426cad1" providerId="ADAL" clId="{3D63F09E-13AD-48CA-9B3C-D25704B891B5}" dt="2022-07-12T20:29:31.175" v="2136" actId="1076"/>
        <pc:sldMkLst>
          <pc:docMk/>
          <pc:sldMk cId="713794118" sldId="280"/>
        </pc:sldMkLst>
        <pc:spChg chg="mod">
          <ac:chgData name="Igor Škrgatić" userId="17e03072-4c1a-4246-88c1-87c6b426cad1" providerId="ADAL" clId="{3D63F09E-13AD-48CA-9B3C-D25704B891B5}" dt="2022-07-12T18:00:47.814" v="402"/>
          <ac:spMkLst>
            <pc:docMk/>
            <pc:sldMk cId="713794118" sldId="280"/>
            <ac:spMk id="2" creationId="{C8AFA21A-8F6E-4912-A42F-CAC541F42327}"/>
          </ac:spMkLst>
        </pc:spChg>
        <pc:spChg chg="add mod">
          <ac:chgData name="Igor Škrgatić" userId="17e03072-4c1a-4246-88c1-87c6b426cad1" providerId="ADAL" clId="{3D63F09E-13AD-48CA-9B3C-D25704B891B5}" dt="2022-07-12T20:28:43.711" v="2120" actId="14100"/>
          <ac:spMkLst>
            <pc:docMk/>
            <pc:sldMk cId="713794118" sldId="280"/>
            <ac:spMk id="10" creationId="{D1C16AB9-959F-BBC4-FFC6-0EF9838D3A59}"/>
          </ac:spMkLst>
        </pc:spChg>
        <pc:spChg chg="mod">
          <ac:chgData name="Igor Škrgatić" userId="17e03072-4c1a-4246-88c1-87c6b426cad1" providerId="ADAL" clId="{3D63F09E-13AD-48CA-9B3C-D25704B891B5}" dt="2022-07-12T19:47:38.332" v="917" actId="1076"/>
          <ac:spMkLst>
            <pc:docMk/>
            <pc:sldMk cId="713794118" sldId="280"/>
            <ac:spMk id="174" creationId="{00000000-0000-0000-0000-000000000000}"/>
          </ac:spMkLst>
        </pc:spChg>
        <pc:spChg chg="del mod topLvl">
          <ac:chgData name="Igor Škrgatić" userId="17e03072-4c1a-4246-88c1-87c6b426cad1" providerId="ADAL" clId="{3D63F09E-13AD-48CA-9B3C-D25704B891B5}" dt="2022-07-12T20:28:14.056" v="2109" actId="478"/>
          <ac:spMkLst>
            <pc:docMk/>
            <pc:sldMk cId="713794118" sldId="280"/>
            <ac:spMk id="175" creationId="{00000000-0000-0000-0000-000000000000}"/>
          </ac:spMkLst>
        </pc:spChg>
        <pc:grpChg chg="add del mod">
          <ac:chgData name="Igor Škrgatić" userId="17e03072-4c1a-4246-88c1-87c6b426cad1" providerId="ADAL" clId="{3D63F09E-13AD-48CA-9B3C-D25704B891B5}" dt="2022-07-12T19:50:34.129" v="958" actId="165"/>
          <ac:grpSpMkLst>
            <pc:docMk/>
            <pc:sldMk cId="713794118" sldId="280"/>
            <ac:grpSpMk id="3" creationId="{FF0E96EC-15D4-836D-36CB-8264C2E4435E}"/>
          </ac:grpSpMkLst>
        </pc:grpChg>
        <pc:grpChg chg="add mod">
          <ac:chgData name="Igor Škrgatić" userId="17e03072-4c1a-4246-88c1-87c6b426cad1" providerId="ADAL" clId="{3D63F09E-13AD-48CA-9B3C-D25704B891B5}" dt="2022-07-12T20:28:42.514" v="2118" actId="164"/>
          <ac:grpSpMkLst>
            <pc:docMk/>
            <pc:sldMk cId="713794118" sldId="280"/>
            <ac:grpSpMk id="4" creationId="{AB06BA05-6144-5593-2905-4198680A88D4}"/>
          </ac:grpSpMkLst>
        </pc:grpChg>
        <pc:picChg chg="add del mod">
          <ac:chgData name="Igor Škrgatić" userId="17e03072-4c1a-4246-88c1-87c6b426cad1" providerId="ADAL" clId="{3D63F09E-13AD-48CA-9B3C-D25704B891B5}" dt="2022-07-12T20:28:44.253" v="2121"/>
          <ac:picMkLst>
            <pc:docMk/>
            <pc:sldMk cId="713794118" sldId="280"/>
            <ac:picMk id="3" creationId="{56D25792-EB6E-18D2-3CA1-AF41E07BA17F}"/>
          </ac:picMkLst>
        </pc:picChg>
        <pc:picChg chg="add mod">
          <ac:chgData name="Igor Škrgatić" userId="17e03072-4c1a-4246-88c1-87c6b426cad1" providerId="ADAL" clId="{3D63F09E-13AD-48CA-9B3C-D25704B891B5}" dt="2022-07-12T20:29:31.175" v="2136" actId="1076"/>
          <ac:picMkLst>
            <pc:docMk/>
            <pc:sldMk cId="713794118" sldId="280"/>
            <ac:picMk id="5" creationId="{566F1E1C-91FD-2076-1736-AF564A321CE4}"/>
          </ac:picMkLst>
        </pc:picChg>
        <pc:picChg chg="del">
          <ac:chgData name="Igor Škrgatić" userId="17e03072-4c1a-4246-88c1-87c6b426cad1" providerId="ADAL" clId="{3D63F09E-13AD-48CA-9B3C-D25704B891B5}" dt="2022-07-12T19:22:20.689" v="844" actId="478"/>
          <ac:picMkLst>
            <pc:docMk/>
            <pc:sldMk cId="713794118" sldId="280"/>
            <ac:picMk id="5" creationId="{789F9D3C-1262-4002-9799-09F2C28FDB44}"/>
          </ac:picMkLst>
        </pc:picChg>
        <pc:picChg chg="add mod">
          <ac:chgData name="Igor Škrgatić" userId="17e03072-4c1a-4246-88c1-87c6b426cad1" providerId="ADAL" clId="{3D63F09E-13AD-48CA-9B3C-D25704B891B5}" dt="2022-07-12T19:22:04.836" v="843"/>
          <ac:picMkLst>
            <pc:docMk/>
            <pc:sldMk cId="713794118" sldId="280"/>
            <ac:picMk id="6" creationId="{67E223D9-447A-98A8-728D-9BB501860582}"/>
          </ac:picMkLst>
        </pc:picChg>
        <pc:picChg chg="add mod">
          <ac:chgData name="Igor Škrgatić" userId="17e03072-4c1a-4246-88c1-87c6b426cad1" providerId="ADAL" clId="{3D63F09E-13AD-48CA-9B3C-D25704B891B5}" dt="2022-07-12T19:54:41.360" v="992" actId="1076"/>
          <ac:picMkLst>
            <pc:docMk/>
            <pc:sldMk cId="713794118" sldId="280"/>
            <ac:picMk id="7" creationId="{92263F5D-A735-6F14-03DE-EE48C7AE5537}"/>
          </ac:picMkLst>
        </pc:picChg>
        <pc:picChg chg="add mod">
          <ac:chgData name="Igor Škrgatić" userId="17e03072-4c1a-4246-88c1-87c6b426cad1" providerId="ADAL" clId="{3D63F09E-13AD-48CA-9B3C-D25704B891B5}" dt="2022-07-12T19:54:29.084" v="990" actId="1076"/>
          <ac:picMkLst>
            <pc:docMk/>
            <pc:sldMk cId="713794118" sldId="280"/>
            <ac:picMk id="9" creationId="{F566BF9F-6F7F-1818-9C51-019D63CB1583}"/>
          </ac:picMkLst>
        </pc:picChg>
        <pc:picChg chg="add del mod">
          <ac:chgData name="Igor Škrgatić" userId="17e03072-4c1a-4246-88c1-87c6b426cad1" providerId="ADAL" clId="{3D63F09E-13AD-48CA-9B3C-D25704B891B5}" dt="2022-07-12T20:28:58.458" v="2125" actId="478"/>
          <ac:picMkLst>
            <pc:docMk/>
            <pc:sldMk cId="713794118" sldId="280"/>
            <ac:picMk id="11" creationId="{4A3C537D-90D7-8D5E-AFAC-0E18C9053127}"/>
          </ac:picMkLst>
        </pc:picChg>
        <pc:picChg chg="add mod topLvl">
          <ac:chgData name="Igor Škrgatić" userId="17e03072-4c1a-4246-88c1-87c6b426cad1" providerId="ADAL" clId="{3D63F09E-13AD-48CA-9B3C-D25704B891B5}" dt="2022-07-12T20:05:22.385" v="1479" actId="1076"/>
          <ac:picMkLst>
            <pc:docMk/>
            <pc:sldMk cId="713794118" sldId="280"/>
            <ac:picMk id="1026" creationId="{C6F666DF-9B42-3FFC-BCB0-EBBE368ADDDD}"/>
          </ac:picMkLst>
        </pc:picChg>
        <pc:picChg chg="add mod">
          <ac:chgData name="Igor Škrgatić" userId="17e03072-4c1a-4246-88c1-87c6b426cad1" providerId="ADAL" clId="{3D63F09E-13AD-48CA-9B3C-D25704B891B5}" dt="2022-07-12T19:54:21.927" v="987" actId="1076"/>
          <ac:picMkLst>
            <pc:docMk/>
            <pc:sldMk cId="713794118" sldId="280"/>
            <ac:picMk id="1028" creationId="{3A889A96-6C70-1A51-C3C9-BB3E15AA0EEE}"/>
          </ac:picMkLst>
        </pc:picChg>
      </pc:sldChg>
      <pc:sldChg chg="addSp delSp modSp del mod">
        <pc:chgData name="Igor Škrgatić" userId="17e03072-4c1a-4246-88c1-87c6b426cad1" providerId="ADAL" clId="{3D63F09E-13AD-48CA-9B3C-D25704B891B5}" dt="2022-07-13T10:28:11.694" v="4455" actId="2696"/>
        <pc:sldMkLst>
          <pc:docMk/>
          <pc:sldMk cId="3852424769" sldId="282"/>
        </pc:sldMkLst>
        <pc:spChg chg="mod">
          <ac:chgData name="Igor Škrgatić" userId="17e03072-4c1a-4246-88c1-87c6b426cad1" providerId="ADAL" clId="{3D63F09E-13AD-48CA-9B3C-D25704B891B5}" dt="2022-07-12T18:00:47.814" v="402"/>
          <ac:spMkLst>
            <pc:docMk/>
            <pc:sldMk cId="3852424769" sldId="282"/>
            <ac:spMk id="2" creationId="{C8AFA21A-8F6E-4912-A42F-CAC541F42327}"/>
          </ac:spMkLst>
        </pc:spChg>
        <pc:spChg chg="mod">
          <ac:chgData name="Igor Škrgatić" userId="17e03072-4c1a-4246-88c1-87c6b426cad1" providerId="ADAL" clId="{3D63F09E-13AD-48CA-9B3C-D25704B891B5}" dt="2022-07-12T18:00:05.283" v="384" actId="27636"/>
          <ac:spMkLst>
            <pc:docMk/>
            <pc:sldMk cId="3852424769" sldId="282"/>
            <ac:spMk id="175" creationId="{00000000-0000-0000-0000-000000000000}"/>
          </ac:spMkLst>
        </pc:spChg>
        <pc:graphicFrameChg chg="add del mod">
          <ac:chgData name="Igor Škrgatić" userId="17e03072-4c1a-4246-88c1-87c6b426cad1" providerId="ADAL" clId="{3D63F09E-13AD-48CA-9B3C-D25704B891B5}" dt="2022-07-11T21:46:07.751" v="1"/>
          <ac:graphicFrameMkLst>
            <pc:docMk/>
            <pc:sldMk cId="3852424769" sldId="282"/>
            <ac:graphicFrameMk id="3" creationId="{C8F8C4F8-745C-B2A2-987D-EB6CBD9D7202}"/>
          </ac:graphicFrameMkLst>
        </pc:graphicFrameChg>
        <pc:picChg chg="del">
          <ac:chgData name="Igor Škrgatić" userId="17e03072-4c1a-4246-88c1-87c6b426cad1" providerId="ADAL" clId="{3D63F09E-13AD-48CA-9B3C-D25704B891B5}" dt="2022-07-12T19:22:41.141" v="850" actId="478"/>
          <ac:picMkLst>
            <pc:docMk/>
            <pc:sldMk cId="3852424769" sldId="282"/>
            <ac:picMk id="5" creationId="{789F9D3C-1262-4002-9799-09F2C28FDB44}"/>
          </ac:picMkLst>
        </pc:picChg>
      </pc:sldChg>
      <pc:sldChg chg="addSp delSp modSp del mod">
        <pc:chgData name="Igor Škrgatić" userId="17e03072-4c1a-4246-88c1-87c6b426cad1" providerId="ADAL" clId="{3D63F09E-13AD-48CA-9B3C-D25704B891B5}" dt="2022-07-13T21:43:48.297" v="9261" actId="2696"/>
        <pc:sldMkLst>
          <pc:docMk/>
          <pc:sldMk cId="881661752" sldId="283"/>
        </pc:sldMkLst>
        <pc:spChg chg="mod">
          <ac:chgData name="Igor Škrgatić" userId="17e03072-4c1a-4246-88c1-87c6b426cad1" providerId="ADAL" clId="{3D63F09E-13AD-48CA-9B3C-D25704B891B5}" dt="2022-07-12T18:00:47.814" v="402"/>
          <ac:spMkLst>
            <pc:docMk/>
            <pc:sldMk cId="881661752" sldId="283"/>
            <ac:spMk id="2" creationId="{C8AFA21A-8F6E-4912-A42F-CAC541F42327}"/>
          </ac:spMkLst>
        </pc:spChg>
        <pc:spChg chg="mod">
          <ac:chgData name="Igor Škrgatić" userId="17e03072-4c1a-4246-88c1-87c6b426cad1" providerId="ADAL" clId="{3D63F09E-13AD-48CA-9B3C-D25704B891B5}" dt="2022-07-13T11:14:34.789" v="6129" actId="20577"/>
          <ac:spMkLst>
            <pc:docMk/>
            <pc:sldMk cId="881661752" sldId="283"/>
            <ac:spMk id="174" creationId="{00000000-0000-0000-0000-000000000000}"/>
          </ac:spMkLst>
        </pc:spChg>
        <pc:spChg chg="mod">
          <ac:chgData name="Igor Škrgatić" userId="17e03072-4c1a-4246-88c1-87c6b426cad1" providerId="ADAL" clId="{3D63F09E-13AD-48CA-9B3C-D25704B891B5}" dt="2022-07-12T18:00:12.007" v="387" actId="27636"/>
          <ac:spMkLst>
            <pc:docMk/>
            <pc:sldMk cId="881661752" sldId="283"/>
            <ac:spMk id="175" creationId="{00000000-0000-0000-0000-000000000000}"/>
          </ac:spMkLst>
        </pc:spChg>
        <pc:picChg chg="del">
          <ac:chgData name="Igor Škrgatić" userId="17e03072-4c1a-4246-88c1-87c6b426cad1" providerId="ADAL" clId="{3D63F09E-13AD-48CA-9B3C-D25704B891B5}" dt="2022-07-12T19:22:42.716" v="851" actId="478"/>
          <ac:picMkLst>
            <pc:docMk/>
            <pc:sldMk cId="881661752" sldId="283"/>
            <ac:picMk id="5" creationId="{789F9D3C-1262-4002-9799-09F2C28FDB44}"/>
          </ac:picMkLst>
        </pc:picChg>
        <pc:picChg chg="add mod">
          <ac:chgData name="Igor Škrgatić" userId="17e03072-4c1a-4246-88c1-87c6b426cad1" providerId="ADAL" clId="{3D63F09E-13AD-48CA-9B3C-D25704B891B5}" dt="2022-07-13T11:14:36.424" v="6130"/>
          <ac:picMkLst>
            <pc:docMk/>
            <pc:sldMk cId="881661752" sldId="283"/>
            <ac:picMk id="5" creationId="{E2D9B8A1-394F-C45B-E15A-D3373D8820EA}"/>
          </ac:picMkLst>
        </pc:picChg>
        <pc:picChg chg="add mod">
          <ac:chgData name="Igor Škrgatić" userId="17e03072-4c1a-4246-88c1-87c6b426cad1" providerId="ADAL" clId="{3D63F09E-13AD-48CA-9B3C-D25704B891B5}" dt="2022-07-13T11:19:12.331" v="6259"/>
          <ac:picMkLst>
            <pc:docMk/>
            <pc:sldMk cId="881661752" sldId="283"/>
            <ac:picMk id="6" creationId="{20A43CFE-04FC-CBC2-C99A-E3619C8BB865}"/>
          </ac:picMkLst>
        </pc:picChg>
      </pc:sldChg>
      <pc:sldChg chg="addSp delSp modSp del mod">
        <pc:chgData name="Igor Škrgatić" userId="17e03072-4c1a-4246-88c1-87c6b426cad1" providerId="ADAL" clId="{3D63F09E-13AD-48CA-9B3C-D25704B891B5}" dt="2022-07-13T10:59:00.233" v="5947" actId="2696"/>
        <pc:sldMkLst>
          <pc:docMk/>
          <pc:sldMk cId="229287501" sldId="284"/>
        </pc:sldMkLst>
        <pc:spChg chg="mod">
          <ac:chgData name="Igor Škrgatić" userId="17e03072-4c1a-4246-88c1-87c6b426cad1" providerId="ADAL" clId="{3D63F09E-13AD-48CA-9B3C-D25704B891B5}" dt="2022-07-12T18:00:47.814" v="402"/>
          <ac:spMkLst>
            <pc:docMk/>
            <pc:sldMk cId="229287501" sldId="284"/>
            <ac:spMk id="2" creationId="{C8AFA21A-8F6E-4912-A42F-CAC541F42327}"/>
          </ac:spMkLst>
        </pc:spChg>
        <pc:spChg chg="add mod">
          <ac:chgData name="Igor Škrgatić" userId="17e03072-4c1a-4246-88c1-87c6b426cad1" providerId="ADAL" clId="{3D63F09E-13AD-48CA-9B3C-D25704B891B5}" dt="2022-07-13T10:55:24.214" v="5864" actId="6549"/>
          <ac:spMkLst>
            <pc:docMk/>
            <pc:sldMk cId="229287501" sldId="284"/>
            <ac:spMk id="7" creationId="{FFE0A53A-282E-66DA-E0F7-1D5EADD31C4A}"/>
          </ac:spMkLst>
        </pc:spChg>
        <pc:spChg chg="del mod">
          <ac:chgData name="Igor Škrgatić" userId="17e03072-4c1a-4246-88c1-87c6b426cad1" providerId="ADAL" clId="{3D63F09E-13AD-48CA-9B3C-D25704B891B5}" dt="2022-07-13T10:52:50.638" v="5812" actId="478"/>
          <ac:spMkLst>
            <pc:docMk/>
            <pc:sldMk cId="229287501" sldId="284"/>
            <ac:spMk id="174" creationId="{00000000-0000-0000-0000-000000000000}"/>
          </ac:spMkLst>
        </pc:spChg>
        <pc:spChg chg="del mod">
          <ac:chgData name="Igor Škrgatić" userId="17e03072-4c1a-4246-88c1-87c6b426cad1" providerId="ADAL" clId="{3D63F09E-13AD-48CA-9B3C-D25704B891B5}" dt="2022-07-13T10:51:31.639" v="5759" actId="478"/>
          <ac:spMkLst>
            <pc:docMk/>
            <pc:sldMk cId="229287501" sldId="284"/>
            <ac:spMk id="175" creationId="{00000000-0000-0000-0000-000000000000}"/>
          </ac:spMkLst>
        </pc:spChg>
        <pc:picChg chg="add del mod">
          <ac:chgData name="Igor Škrgatić" userId="17e03072-4c1a-4246-88c1-87c6b426cad1" providerId="ADAL" clId="{3D63F09E-13AD-48CA-9B3C-D25704B891B5}" dt="2022-07-13T10:52:06.404" v="5761" actId="478"/>
          <ac:picMkLst>
            <pc:docMk/>
            <pc:sldMk cId="229287501" sldId="284"/>
            <ac:picMk id="4" creationId="{6F7663C3-B5A4-592E-9FFB-6605BB4F6115}"/>
          </ac:picMkLst>
        </pc:picChg>
        <pc:picChg chg="del">
          <ac:chgData name="Igor Škrgatić" userId="17e03072-4c1a-4246-88c1-87c6b426cad1" providerId="ADAL" clId="{3D63F09E-13AD-48CA-9B3C-D25704B891B5}" dt="2022-07-12T19:22:44.344" v="852" actId="478"/>
          <ac:picMkLst>
            <pc:docMk/>
            <pc:sldMk cId="229287501" sldId="284"/>
            <ac:picMk id="5" creationId="{789F9D3C-1262-4002-9799-09F2C28FDB44}"/>
          </ac:picMkLst>
        </pc:picChg>
      </pc:sldChg>
      <pc:sldChg chg="addSp delSp modSp mod">
        <pc:chgData name="Igor Škrgatić" userId="17e03072-4c1a-4246-88c1-87c6b426cad1" providerId="ADAL" clId="{3D63F09E-13AD-48CA-9B3C-D25704B891B5}" dt="2022-07-13T11:19:27.363" v="6262"/>
        <pc:sldMkLst>
          <pc:docMk/>
          <pc:sldMk cId="3003601323" sldId="285"/>
        </pc:sldMkLst>
        <pc:spChg chg="mod">
          <ac:chgData name="Igor Škrgatić" userId="17e03072-4c1a-4246-88c1-87c6b426cad1" providerId="ADAL" clId="{3D63F09E-13AD-48CA-9B3C-D25704B891B5}" dt="2022-07-12T18:00:47.814" v="402"/>
          <ac:spMkLst>
            <pc:docMk/>
            <pc:sldMk cId="3003601323" sldId="285"/>
            <ac:spMk id="2" creationId="{C8AFA21A-8F6E-4912-A42F-CAC541F42327}"/>
          </ac:spMkLst>
        </pc:spChg>
        <pc:spChg chg="mod">
          <ac:chgData name="Igor Škrgatić" userId="17e03072-4c1a-4246-88c1-87c6b426cad1" providerId="ADAL" clId="{3D63F09E-13AD-48CA-9B3C-D25704B891B5}" dt="2022-07-13T11:15:28.220" v="6141" actId="20577"/>
          <ac:spMkLst>
            <pc:docMk/>
            <pc:sldMk cId="3003601323" sldId="285"/>
            <ac:spMk id="174" creationId="{00000000-0000-0000-0000-000000000000}"/>
          </ac:spMkLst>
        </pc:spChg>
        <pc:picChg chg="add mod">
          <ac:chgData name="Igor Škrgatić" userId="17e03072-4c1a-4246-88c1-87c6b426cad1" providerId="ADAL" clId="{3D63F09E-13AD-48CA-9B3C-D25704B891B5}" dt="2022-07-13T11:15:31.337" v="6142"/>
          <ac:picMkLst>
            <pc:docMk/>
            <pc:sldMk cId="3003601323" sldId="285"/>
            <ac:picMk id="5" creationId="{1FA31BE6-7D27-B259-1D93-52175862FC25}"/>
          </ac:picMkLst>
        </pc:picChg>
        <pc:picChg chg="del">
          <ac:chgData name="Igor Škrgatić" userId="17e03072-4c1a-4246-88c1-87c6b426cad1" providerId="ADAL" clId="{3D63F09E-13AD-48CA-9B3C-D25704B891B5}" dt="2022-07-12T19:22:45.686" v="853" actId="478"/>
          <ac:picMkLst>
            <pc:docMk/>
            <pc:sldMk cId="3003601323" sldId="285"/>
            <ac:picMk id="5" creationId="{789F9D3C-1262-4002-9799-09F2C28FDB44}"/>
          </ac:picMkLst>
        </pc:picChg>
        <pc:picChg chg="add mod">
          <ac:chgData name="Igor Škrgatić" userId="17e03072-4c1a-4246-88c1-87c6b426cad1" providerId="ADAL" clId="{3D63F09E-13AD-48CA-9B3C-D25704B891B5}" dt="2022-07-13T11:19:27.363" v="6262"/>
          <ac:picMkLst>
            <pc:docMk/>
            <pc:sldMk cId="3003601323" sldId="285"/>
            <ac:picMk id="6" creationId="{E9B7FE59-FB22-864C-826E-7151D3773112}"/>
          </ac:picMkLst>
        </pc:picChg>
      </pc:sldChg>
      <pc:sldChg chg="addSp delSp modSp mod">
        <pc:chgData name="Igor Škrgatić" userId="17e03072-4c1a-4246-88c1-87c6b426cad1" providerId="ADAL" clId="{3D63F09E-13AD-48CA-9B3C-D25704B891B5}" dt="2022-07-13T11:19:30.737" v="6263"/>
        <pc:sldMkLst>
          <pc:docMk/>
          <pc:sldMk cId="2531748326" sldId="286"/>
        </pc:sldMkLst>
        <pc:spChg chg="mod">
          <ac:chgData name="Igor Škrgatić" userId="17e03072-4c1a-4246-88c1-87c6b426cad1" providerId="ADAL" clId="{3D63F09E-13AD-48CA-9B3C-D25704B891B5}" dt="2022-07-12T18:00:47.814" v="402"/>
          <ac:spMkLst>
            <pc:docMk/>
            <pc:sldMk cId="2531748326" sldId="286"/>
            <ac:spMk id="2" creationId="{C8AFA21A-8F6E-4912-A42F-CAC541F42327}"/>
          </ac:spMkLst>
        </pc:spChg>
        <pc:spChg chg="mod">
          <ac:chgData name="Igor Škrgatić" userId="17e03072-4c1a-4246-88c1-87c6b426cad1" providerId="ADAL" clId="{3D63F09E-13AD-48CA-9B3C-D25704B891B5}" dt="2022-07-13T11:15:37.237" v="6144" actId="20577"/>
          <ac:spMkLst>
            <pc:docMk/>
            <pc:sldMk cId="2531748326" sldId="286"/>
            <ac:spMk id="174" creationId="{00000000-0000-0000-0000-000000000000}"/>
          </ac:spMkLst>
        </pc:spChg>
        <pc:picChg chg="del">
          <ac:chgData name="Igor Škrgatić" userId="17e03072-4c1a-4246-88c1-87c6b426cad1" providerId="ADAL" clId="{3D63F09E-13AD-48CA-9B3C-D25704B891B5}" dt="2022-07-12T19:22:47.007" v="854" actId="478"/>
          <ac:picMkLst>
            <pc:docMk/>
            <pc:sldMk cId="2531748326" sldId="286"/>
            <ac:picMk id="5" creationId="{789F9D3C-1262-4002-9799-09F2C28FDB44}"/>
          </ac:picMkLst>
        </pc:picChg>
        <pc:picChg chg="add mod">
          <ac:chgData name="Igor Škrgatić" userId="17e03072-4c1a-4246-88c1-87c6b426cad1" providerId="ADAL" clId="{3D63F09E-13AD-48CA-9B3C-D25704B891B5}" dt="2022-07-13T11:15:40.173" v="6145"/>
          <ac:picMkLst>
            <pc:docMk/>
            <pc:sldMk cId="2531748326" sldId="286"/>
            <ac:picMk id="5" creationId="{CD4C7B47-DA5E-B8B0-A14B-7ABF0E1D4620}"/>
          </ac:picMkLst>
        </pc:picChg>
        <pc:picChg chg="add mod">
          <ac:chgData name="Igor Škrgatić" userId="17e03072-4c1a-4246-88c1-87c6b426cad1" providerId="ADAL" clId="{3D63F09E-13AD-48CA-9B3C-D25704B891B5}" dt="2022-07-13T11:19:30.737" v="6263"/>
          <ac:picMkLst>
            <pc:docMk/>
            <pc:sldMk cId="2531748326" sldId="286"/>
            <ac:picMk id="6" creationId="{AE91DD03-4962-49FD-F6E3-135924DFF834}"/>
          </ac:picMkLst>
        </pc:picChg>
      </pc:sldChg>
      <pc:sldChg chg="addSp delSp modSp mod">
        <pc:chgData name="Igor Škrgatić" userId="17e03072-4c1a-4246-88c1-87c6b426cad1" providerId="ADAL" clId="{3D63F09E-13AD-48CA-9B3C-D25704B891B5}" dt="2022-07-13T11:19:34.337" v="6264"/>
        <pc:sldMkLst>
          <pc:docMk/>
          <pc:sldMk cId="1839506829" sldId="287"/>
        </pc:sldMkLst>
        <pc:spChg chg="mod">
          <ac:chgData name="Igor Škrgatić" userId="17e03072-4c1a-4246-88c1-87c6b426cad1" providerId="ADAL" clId="{3D63F09E-13AD-48CA-9B3C-D25704B891B5}" dt="2022-07-12T18:00:47.814" v="402"/>
          <ac:spMkLst>
            <pc:docMk/>
            <pc:sldMk cId="1839506829" sldId="287"/>
            <ac:spMk id="2" creationId="{C8AFA21A-8F6E-4912-A42F-CAC541F42327}"/>
          </ac:spMkLst>
        </pc:spChg>
        <pc:spChg chg="mod">
          <ac:chgData name="Igor Škrgatić" userId="17e03072-4c1a-4246-88c1-87c6b426cad1" providerId="ADAL" clId="{3D63F09E-13AD-48CA-9B3C-D25704B891B5}" dt="2022-07-13T11:15:44.806" v="6147" actId="20577"/>
          <ac:spMkLst>
            <pc:docMk/>
            <pc:sldMk cId="1839506829" sldId="287"/>
            <ac:spMk id="174" creationId="{00000000-0000-0000-0000-000000000000}"/>
          </ac:spMkLst>
        </pc:spChg>
        <pc:picChg chg="del">
          <ac:chgData name="Igor Škrgatić" userId="17e03072-4c1a-4246-88c1-87c6b426cad1" providerId="ADAL" clId="{3D63F09E-13AD-48CA-9B3C-D25704B891B5}" dt="2022-07-12T19:22:50.780" v="855" actId="478"/>
          <ac:picMkLst>
            <pc:docMk/>
            <pc:sldMk cId="1839506829" sldId="287"/>
            <ac:picMk id="5" creationId="{789F9D3C-1262-4002-9799-09F2C28FDB44}"/>
          </ac:picMkLst>
        </pc:picChg>
        <pc:picChg chg="add mod">
          <ac:chgData name="Igor Škrgatić" userId="17e03072-4c1a-4246-88c1-87c6b426cad1" providerId="ADAL" clId="{3D63F09E-13AD-48CA-9B3C-D25704B891B5}" dt="2022-07-13T11:15:51.671" v="6148"/>
          <ac:picMkLst>
            <pc:docMk/>
            <pc:sldMk cId="1839506829" sldId="287"/>
            <ac:picMk id="5" creationId="{C06CB750-AED6-415F-D0E8-8AF7E8F26B4E}"/>
          </ac:picMkLst>
        </pc:picChg>
        <pc:picChg chg="add mod">
          <ac:chgData name="Igor Škrgatić" userId="17e03072-4c1a-4246-88c1-87c6b426cad1" providerId="ADAL" clId="{3D63F09E-13AD-48CA-9B3C-D25704B891B5}" dt="2022-07-13T11:19:34.337" v="6264"/>
          <ac:picMkLst>
            <pc:docMk/>
            <pc:sldMk cId="1839506829" sldId="287"/>
            <ac:picMk id="6" creationId="{91F9A2C4-0C2E-5A13-8743-6A6BE6B2498A}"/>
          </ac:picMkLst>
        </pc:picChg>
      </pc:sldChg>
      <pc:sldChg chg="addSp delSp modSp mod">
        <pc:chgData name="Igor Škrgatić" userId="17e03072-4c1a-4246-88c1-87c6b426cad1" providerId="ADAL" clId="{3D63F09E-13AD-48CA-9B3C-D25704B891B5}" dt="2022-07-13T11:19:37.766" v="6265"/>
        <pc:sldMkLst>
          <pc:docMk/>
          <pc:sldMk cId="613264895" sldId="289"/>
        </pc:sldMkLst>
        <pc:spChg chg="mod">
          <ac:chgData name="Igor Škrgatić" userId="17e03072-4c1a-4246-88c1-87c6b426cad1" providerId="ADAL" clId="{3D63F09E-13AD-48CA-9B3C-D25704B891B5}" dt="2022-07-12T18:00:47.814" v="402"/>
          <ac:spMkLst>
            <pc:docMk/>
            <pc:sldMk cId="613264895" sldId="289"/>
            <ac:spMk id="2" creationId="{C8AFA21A-8F6E-4912-A42F-CAC541F42327}"/>
          </ac:spMkLst>
        </pc:spChg>
        <pc:spChg chg="mod">
          <ac:chgData name="Igor Škrgatić" userId="17e03072-4c1a-4246-88c1-87c6b426cad1" providerId="ADAL" clId="{3D63F09E-13AD-48CA-9B3C-D25704B891B5}" dt="2022-07-13T11:15:55.693" v="6150" actId="20577"/>
          <ac:spMkLst>
            <pc:docMk/>
            <pc:sldMk cId="613264895" sldId="289"/>
            <ac:spMk id="174" creationId="{00000000-0000-0000-0000-000000000000}"/>
          </ac:spMkLst>
        </pc:spChg>
        <pc:picChg chg="del">
          <ac:chgData name="Igor Škrgatić" userId="17e03072-4c1a-4246-88c1-87c6b426cad1" providerId="ADAL" clId="{3D63F09E-13AD-48CA-9B3C-D25704B891B5}" dt="2022-07-12T19:22:52.784" v="856" actId="478"/>
          <ac:picMkLst>
            <pc:docMk/>
            <pc:sldMk cId="613264895" sldId="289"/>
            <ac:picMk id="5" creationId="{789F9D3C-1262-4002-9799-09F2C28FDB44}"/>
          </ac:picMkLst>
        </pc:picChg>
        <pc:picChg chg="add mod">
          <ac:chgData name="Igor Škrgatić" userId="17e03072-4c1a-4246-88c1-87c6b426cad1" providerId="ADAL" clId="{3D63F09E-13AD-48CA-9B3C-D25704B891B5}" dt="2022-07-13T11:15:57.498" v="6151"/>
          <ac:picMkLst>
            <pc:docMk/>
            <pc:sldMk cId="613264895" sldId="289"/>
            <ac:picMk id="5" creationId="{EDAC0A21-E1FE-0FB8-6487-37C5663EF436}"/>
          </ac:picMkLst>
        </pc:picChg>
        <pc:picChg chg="add mod">
          <ac:chgData name="Igor Škrgatić" userId="17e03072-4c1a-4246-88c1-87c6b426cad1" providerId="ADAL" clId="{3D63F09E-13AD-48CA-9B3C-D25704B891B5}" dt="2022-07-13T11:19:37.766" v="6265"/>
          <ac:picMkLst>
            <pc:docMk/>
            <pc:sldMk cId="613264895" sldId="289"/>
            <ac:picMk id="6" creationId="{E7111A1A-ACAD-0388-571F-882AD26E6316}"/>
          </ac:picMkLst>
        </pc:picChg>
      </pc:sldChg>
      <pc:sldChg chg="addSp delSp modSp mod">
        <pc:chgData name="Igor Škrgatić" userId="17e03072-4c1a-4246-88c1-87c6b426cad1" providerId="ADAL" clId="{3D63F09E-13AD-48CA-9B3C-D25704B891B5}" dt="2022-07-13T11:19:41.506" v="6266"/>
        <pc:sldMkLst>
          <pc:docMk/>
          <pc:sldMk cId="3064890264" sldId="290"/>
        </pc:sldMkLst>
        <pc:spChg chg="mod">
          <ac:chgData name="Igor Škrgatić" userId="17e03072-4c1a-4246-88c1-87c6b426cad1" providerId="ADAL" clId="{3D63F09E-13AD-48CA-9B3C-D25704B891B5}" dt="2022-07-12T18:00:47.814" v="402"/>
          <ac:spMkLst>
            <pc:docMk/>
            <pc:sldMk cId="3064890264" sldId="290"/>
            <ac:spMk id="2" creationId="{C8AFA21A-8F6E-4912-A42F-CAC541F42327}"/>
          </ac:spMkLst>
        </pc:spChg>
        <pc:spChg chg="mod">
          <ac:chgData name="Igor Škrgatić" userId="17e03072-4c1a-4246-88c1-87c6b426cad1" providerId="ADAL" clId="{3D63F09E-13AD-48CA-9B3C-D25704B891B5}" dt="2022-07-13T11:16:01.316" v="6153" actId="20577"/>
          <ac:spMkLst>
            <pc:docMk/>
            <pc:sldMk cId="3064890264" sldId="290"/>
            <ac:spMk id="174" creationId="{00000000-0000-0000-0000-000000000000}"/>
          </ac:spMkLst>
        </pc:spChg>
        <pc:picChg chg="add mod">
          <ac:chgData name="Igor Škrgatić" userId="17e03072-4c1a-4246-88c1-87c6b426cad1" providerId="ADAL" clId="{3D63F09E-13AD-48CA-9B3C-D25704B891B5}" dt="2022-07-13T11:16:03.759" v="6154"/>
          <ac:picMkLst>
            <pc:docMk/>
            <pc:sldMk cId="3064890264" sldId="290"/>
            <ac:picMk id="5" creationId="{5C658CC4-220C-A4B0-7ABC-0AE7BCBF1D33}"/>
          </ac:picMkLst>
        </pc:picChg>
        <pc:picChg chg="del">
          <ac:chgData name="Igor Škrgatić" userId="17e03072-4c1a-4246-88c1-87c6b426cad1" providerId="ADAL" clId="{3D63F09E-13AD-48CA-9B3C-D25704B891B5}" dt="2022-07-12T19:22:54.184" v="857" actId="478"/>
          <ac:picMkLst>
            <pc:docMk/>
            <pc:sldMk cId="3064890264" sldId="290"/>
            <ac:picMk id="5" creationId="{789F9D3C-1262-4002-9799-09F2C28FDB44}"/>
          </ac:picMkLst>
        </pc:picChg>
        <pc:picChg chg="add mod">
          <ac:chgData name="Igor Škrgatić" userId="17e03072-4c1a-4246-88c1-87c6b426cad1" providerId="ADAL" clId="{3D63F09E-13AD-48CA-9B3C-D25704B891B5}" dt="2022-07-13T11:19:41.506" v="6266"/>
          <ac:picMkLst>
            <pc:docMk/>
            <pc:sldMk cId="3064890264" sldId="290"/>
            <ac:picMk id="6" creationId="{5E7D4DD1-0BDD-B21C-4BFC-6FF05464334D}"/>
          </ac:picMkLst>
        </pc:picChg>
      </pc:sldChg>
      <pc:sldChg chg="addSp delSp modSp mod">
        <pc:chgData name="Igor Škrgatić" userId="17e03072-4c1a-4246-88c1-87c6b426cad1" providerId="ADAL" clId="{3D63F09E-13AD-48CA-9B3C-D25704B891B5}" dt="2022-07-13T11:19:49.213" v="6267"/>
        <pc:sldMkLst>
          <pc:docMk/>
          <pc:sldMk cId="2166014125" sldId="291"/>
        </pc:sldMkLst>
        <pc:spChg chg="mod">
          <ac:chgData name="Igor Škrgatić" userId="17e03072-4c1a-4246-88c1-87c6b426cad1" providerId="ADAL" clId="{3D63F09E-13AD-48CA-9B3C-D25704B891B5}" dt="2022-07-12T18:00:47.814" v="402"/>
          <ac:spMkLst>
            <pc:docMk/>
            <pc:sldMk cId="2166014125" sldId="291"/>
            <ac:spMk id="2" creationId="{C8AFA21A-8F6E-4912-A42F-CAC541F42327}"/>
          </ac:spMkLst>
        </pc:spChg>
        <pc:spChg chg="mod">
          <ac:chgData name="Igor Škrgatić" userId="17e03072-4c1a-4246-88c1-87c6b426cad1" providerId="ADAL" clId="{3D63F09E-13AD-48CA-9B3C-D25704B891B5}" dt="2022-07-13T11:16:10.869" v="6156" actId="20577"/>
          <ac:spMkLst>
            <pc:docMk/>
            <pc:sldMk cId="2166014125" sldId="291"/>
            <ac:spMk id="174" creationId="{00000000-0000-0000-0000-000000000000}"/>
          </ac:spMkLst>
        </pc:spChg>
        <pc:picChg chg="add mod">
          <ac:chgData name="Igor Škrgatić" userId="17e03072-4c1a-4246-88c1-87c6b426cad1" providerId="ADAL" clId="{3D63F09E-13AD-48CA-9B3C-D25704B891B5}" dt="2022-07-13T11:16:12.641" v="6157"/>
          <ac:picMkLst>
            <pc:docMk/>
            <pc:sldMk cId="2166014125" sldId="291"/>
            <ac:picMk id="5" creationId="{4FA2516F-01C2-019B-B1E7-CF3EAA4A6758}"/>
          </ac:picMkLst>
        </pc:picChg>
        <pc:picChg chg="del">
          <ac:chgData name="Igor Škrgatić" userId="17e03072-4c1a-4246-88c1-87c6b426cad1" providerId="ADAL" clId="{3D63F09E-13AD-48CA-9B3C-D25704B891B5}" dt="2022-07-12T19:22:55.563" v="858" actId="478"/>
          <ac:picMkLst>
            <pc:docMk/>
            <pc:sldMk cId="2166014125" sldId="291"/>
            <ac:picMk id="5" creationId="{789F9D3C-1262-4002-9799-09F2C28FDB44}"/>
          </ac:picMkLst>
        </pc:picChg>
        <pc:picChg chg="add mod">
          <ac:chgData name="Igor Škrgatić" userId="17e03072-4c1a-4246-88c1-87c6b426cad1" providerId="ADAL" clId="{3D63F09E-13AD-48CA-9B3C-D25704B891B5}" dt="2022-07-13T11:19:49.213" v="6267"/>
          <ac:picMkLst>
            <pc:docMk/>
            <pc:sldMk cId="2166014125" sldId="291"/>
            <ac:picMk id="6" creationId="{A2815826-A575-51DF-4FF2-A2D8A0E08312}"/>
          </ac:picMkLst>
        </pc:picChg>
      </pc:sldChg>
      <pc:sldChg chg="addSp delSp modSp mod">
        <pc:chgData name="Igor Škrgatić" userId="17e03072-4c1a-4246-88c1-87c6b426cad1" providerId="ADAL" clId="{3D63F09E-13AD-48CA-9B3C-D25704B891B5}" dt="2022-07-13T11:19:54.866" v="6268"/>
        <pc:sldMkLst>
          <pc:docMk/>
          <pc:sldMk cId="2430631130" sldId="292"/>
        </pc:sldMkLst>
        <pc:spChg chg="mod">
          <ac:chgData name="Igor Škrgatić" userId="17e03072-4c1a-4246-88c1-87c6b426cad1" providerId="ADAL" clId="{3D63F09E-13AD-48CA-9B3C-D25704B891B5}" dt="2022-07-12T18:00:47.814" v="402"/>
          <ac:spMkLst>
            <pc:docMk/>
            <pc:sldMk cId="2430631130" sldId="292"/>
            <ac:spMk id="2" creationId="{C8AFA21A-8F6E-4912-A42F-CAC541F42327}"/>
          </ac:spMkLst>
        </pc:spChg>
        <pc:spChg chg="mod">
          <ac:chgData name="Igor Škrgatić" userId="17e03072-4c1a-4246-88c1-87c6b426cad1" providerId="ADAL" clId="{3D63F09E-13AD-48CA-9B3C-D25704B891B5}" dt="2022-07-13T11:16:16.410" v="6159" actId="20577"/>
          <ac:spMkLst>
            <pc:docMk/>
            <pc:sldMk cId="2430631130" sldId="292"/>
            <ac:spMk id="174" creationId="{00000000-0000-0000-0000-000000000000}"/>
          </ac:spMkLst>
        </pc:spChg>
        <pc:picChg chg="del">
          <ac:chgData name="Igor Škrgatić" userId="17e03072-4c1a-4246-88c1-87c6b426cad1" providerId="ADAL" clId="{3D63F09E-13AD-48CA-9B3C-D25704B891B5}" dt="2022-07-12T19:22:56.713" v="859" actId="478"/>
          <ac:picMkLst>
            <pc:docMk/>
            <pc:sldMk cId="2430631130" sldId="292"/>
            <ac:picMk id="5" creationId="{789F9D3C-1262-4002-9799-09F2C28FDB44}"/>
          </ac:picMkLst>
        </pc:picChg>
        <pc:picChg chg="add mod">
          <ac:chgData name="Igor Škrgatić" userId="17e03072-4c1a-4246-88c1-87c6b426cad1" providerId="ADAL" clId="{3D63F09E-13AD-48CA-9B3C-D25704B891B5}" dt="2022-07-13T11:16:19.984" v="6160"/>
          <ac:picMkLst>
            <pc:docMk/>
            <pc:sldMk cId="2430631130" sldId="292"/>
            <ac:picMk id="5" creationId="{F9F06230-BF76-003F-A626-7C71432DA1C4}"/>
          </ac:picMkLst>
        </pc:picChg>
        <pc:picChg chg="add mod">
          <ac:chgData name="Igor Škrgatić" userId="17e03072-4c1a-4246-88c1-87c6b426cad1" providerId="ADAL" clId="{3D63F09E-13AD-48CA-9B3C-D25704B891B5}" dt="2022-07-13T11:19:54.866" v="6268"/>
          <ac:picMkLst>
            <pc:docMk/>
            <pc:sldMk cId="2430631130" sldId="292"/>
            <ac:picMk id="6" creationId="{FE1BD012-8924-621A-B51C-93F0B9918680}"/>
          </ac:picMkLst>
        </pc:picChg>
      </pc:sldChg>
      <pc:sldChg chg="addSp delSp modSp mod">
        <pc:chgData name="Igor Škrgatić" userId="17e03072-4c1a-4246-88c1-87c6b426cad1" providerId="ADAL" clId="{3D63F09E-13AD-48CA-9B3C-D25704B891B5}" dt="2022-07-13T21:13:40.278" v="8117" actId="20577"/>
        <pc:sldMkLst>
          <pc:docMk/>
          <pc:sldMk cId="1849492567" sldId="293"/>
        </pc:sldMkLst>
        <pc:spChg chg="mod">
          <ac:chgData name="Igor Škrgatić" userId="17e03072-4c1a-4246-88c1-87c6b426cad1" providerId="ADAL" clId="{3D63F09E-13AD-48CA-9B3C-D25704B891B5}" dt="2022-07-12T18:00:47.814" v="402"/>
          <ac:spMkLst>
            <pc:docMk/>
            <pc:sldMk cId="1849492567" sldId="293"/>
            <ac:spMk id="2" creationId="{C8AFA21A-8F6E-4912-A42F-CAC541F42327}"/>
          </ac:spMkLst>
        </pc:spChg>
        <pc:spChg chg="mod">
          <ac:chgData name="Igor Škrgatić" userId="17e03072-4c1a-4246-88c1-87c6b426cad1" providerId="ADAL" clId="{3D63F09E-13AD-48CA-9B3C-D25704B891B5}" dt="2022-07-13T11:16:24.824" v="6162" actId="20577"/>
          <ac:spMkLst>
            <pc:docMk/>
            <pc:sldMk cId="1849492567" sldId="293"/>
            <ac:spMk id="174" creationId="{00000000-0000-0000-0000-000000000000}"/>
          </ac:spMkLst>
        </pc:spChg>
        <pc:spChg chg="mod">
          <ac:chgData name="Igor Škrgatić" userId="17e03072-4c1a-4246-88c1-87c6b426cad1" providerId="ADAL" clId="{3D63F09E-13AD-48CA-9B3C-D25704B891B5}" dt="2022-07-13T21:13:40.278" v="8117" actId="20577"/>
          <ac:spMkLst>
            <pc:docMk/>
            <pc:sldMk cId="1849492567" sldId="293"/>
            <ac:spMk id="175" creationId="{00000000-0000-0000-0000-000000000000}"/>
          </ac:spMkLst>
        </pc:spChg>
        <pc:picChg chg="add mod">
          <ac:chgData name="Igor Škrgatić" userId="17e03072-4c1a-4246-88c1-87c6b426cad1" providerId="ADAL" clId="{3D63F09E-13AD-48CA-9B3C-D25704B891B5}" dt="2022-07-13T11:16:27.482" v="6163"/>
          <ac:picMkLst>
            <pc:docMk/>
            <pc:sldMk cId="1849492567" sldId="293"/>
            <ac:picMk id="5" creationId="{61A1A933-C905-CBBB-0118-B52A171C6045}"/>
          </ac:picMkLst>
        </pc:picChg>
        <pc:picChg chg="del">
          <ac:chgData name="Igor Škrgatić" userId="17e03072-4c1a-4246-88c1-87c6b426cad1" providerId="ADAL" clId="{3D63F09E-13AD-48CA-9B3C-D25704B891B5}" dt="2022-07-12T19:22:58.584" v="860" actId="478"/>
          <ac:picMkLst>
            <pc:docMk/>
            <pc:sldMk cId="1849492567" sldId="293"/>
            <ac:picMk id="5" creationId="{789F9D3C-1262-4002-9799-09F2C28FDB44}"/>
          </ac:picMkLst>
        </pc:picChg>
        <pc:picChg chg="add mod">
          <ac:chgData name="Igor Škrgatić" userId="17e03072-4c1a-4246-88c1-87c6b426cad1" providerId="ADAL" clId="{3D63F09E-13AD-48CA-9B3C-D25704B891B5}" dt="2022-07-13T11:19:59.140" v="6269"/>
          <ac:picMkLst>
            <pc:docMk/>
            <pc:sldMk cId="1849492567" sldId="293"/>
            <ac:picMk id="6" creationId="{7CD14B22-90E8-0D51-4CC0-1C517C8E8E80}"/>
          </ac:picMkLst>
        </pc:picChg>
      </pc:sldChg>
      <pc:sldChg chg="addSp delSp modSp add mod">
        <pc:chgData name="Igor Škrgatić" userId="17e03072-4c1a-4246-88c1-87c6b426cad1" providerId="ADAL" clId="{3D63F09E-13AD-48CA-9B3C-D25704B891B5}" dt="2022-07-14T08:36:19.180" v="9292" actId="1076"/>
        <pc:sldMkLst>
          <pc:docMk/>
          <pc:sldMk cId="352767231" sldId="295"/>
        </pc:sldMkLst>
        <pc:spChg chg="mod">
          <ac:chgData name="Igor Škrgatić" userId="17e03072-4c1a-4246-88c1-87c6b426cad1" providerId="ADAL" clId="{3D63F09E-13AD-48CA-9B3C-D25704B891B5}" dt="2022-07-12T18:00:47.814" v="402"/>
          <ac:spMkLst>
            <pc:docMk/>
            <pc:sldMk cId="352767231" sldId="295"/>
            <ac:spMk id="2" creationId="{C8AFA21A-8F6E-4912-A42F-CAC541F42327}"/>
          </ac:spMkLst>
        </pc:spChg>
        <pc:spChg chg="mod">
          <ac:chgData name="Igor Škrgatić" userId="17e03072-4c1a-4246-88c1-87c6b426cad1" providerId="ADAL" clId="{3D63F09E-13AD-48CA-9B3C-D25704B891B5}" dt="2022-07-14T08:36:19.180" v="9292" actId="1076"/>
          <ac:spMkLst>
            <pc:docMk/>
            <pc:sldMk cId="352767231" sldId="295"/>
            <ac:spMk id="174" creationId="{00000000-0000-0000-0000-000000000000}"/>
          </ac:spMkLst>
        </pc:spChg>
        <pc:picChg chg="add mod">
          <ac:chgData name="Igor Škrgatić" userId="17e03072-4c1a-4246-88c1-87c6b426cad1" providerId="ADAL" clId="{3D63F09E-13AD-48CA-9B3C-D25704B891B5}" dt="2022-07-13T11:17:06.487" v="6178"/>
          <ac:picMkLst>
            <pc:docMk/>
            <pc:sldMk cId="352767231" sldId="295"/>
            <ac:picMk id="5" creationId="{7845FCC5-CF70-3FEB-951F-3B44A3772EC5}"/>
          </ac:picMkLst>
        </pc:picChg>
        <pc:picChg chg="del">
          <ac:chgData name="Igor Škrgatić" userId="17e03072-4c1a-4246-88c1-87c6b426cad1" providerId="ADAL" clId="{3D63F09E-13AD-48CA-9B3C-D25704B891B5}" dt="2022-07-12T19:23:05.397" v="864" actId="478"/>
          <ac:picMkLst>
            <pc:docMk/>
            <pc:sldMk cId="352767231" sldId="295"/>
            <ac:picMk id="5" creationId="{789F9D3C-1262-4002-9799-09F2C28FDB44}"/>
          </ac:picMkLst>
        </pc:picChg>
        <pc:picChg chg="add mod">
          <ac:chgData name="Igor Škrgatić" userId="17e03072-4c1a-4246-88c1-87c6b426cad1" providerId="ADAL" clId="{3D63F09E-13AD-48CA-9B3C-D25704B891B5}" dt="2022-07-13T11:20:23.265" v="6276"/>
          <ac:picMkLst>
            <pc:docMk/>
            <pc:sldMk cId="352767231" sldId="295"/>
            <ac:picMk id="6" creationId="{458DB89B-0E84-1283-D9C6-D651F9AE3940}"/>
          </ac:picMkLst>
        </pc:picChg>
      </pc:sldChg>
      <pc:sldChg chg="addSp delSp modSp add mod">
        <pc:chgData name="Igor Škrgatić" userId="17e03072-4c1a-4246-88c1-87c6b426cad1" providerId="ADAL" clId="{3D63F09E-13AD-48CA-9B3C-D25704B891B5}" dt="2022-07-14T08:24:24.895" v="9264" actId="1076"/>
        <pc:sldMkLst>
          <pc:docMk/>
          <pc:sldMk cId="1795788897" sldId="296"/>
        </pc:sldMkLst>
        <pc:spChg chg="mod">
          <ac:chgData name="Igor Škrgatić" userId="17e03072-4c1a-4246-88c1-87c6b426cad1" providerId="ADAL" clId="{3D63F09E-13AD-48CA-9B3C-D25704B891B5}" dt="2022-07-12T18:00:47.814" v="402"/>
          <ac:spMkLst>
            <pc:docMk/>
            <pc:sldMk cId="1795788897" sldId="296"/>
            <ac:spMk id="2" creationId="{C8AFA21A-8F6E-4912-A42F-CAC541F42327}"/>
          </ac:spMkLst>
        </pc:spChg>
        <pc:spChg chg="mod">
          <ac:chgData name="Igor Škrgatić" userId="17e03072-4c1a-4246-88c1-87c6b426cad1" providerId="ADAL" clId="{3D63F09E-13AD-48CA-9B3C-D25704B891B5}" dt="2022-07-14T08:24:24.895" v="9264" actId="1076"/>
          <ac:spMkLst>
            <pc:docMk/>
            <pc:sldMk cId="1795788897" sldId="296"/>
            <ac:spMk id="174" creationId="{00000000-0000-0000-0000-000000000000}"/>
          </ac:spMkLst>
        </pc:spChg>
        <pc:spChg chg="mod">
          <ac:chgData name="Igor Škrgatić" userId="17e03072-4c1a-4246-88c1-87c6b426cad1" providerId="ADAL" clId="{3D63F09E-13AD-48CA-9B3C-D25704B891B5}" dt="2022-07-14T08:24:19.204" v="9263" actId="1076"/>
          <ac:spMkLst>
            <pc:docMk/>
            <pc:sldMk cId="1795788897" sldId="296"/>
            <ac:spMk id="175" creationId="{00000000-0000-0000-0000-000000000000}"/>
          </ac:spMkLst>
        </pc:spChg>
        <pc:picChg chg="add mod">
          <ac:chgData name="Igor Škrgatić" userId="17e03072-4c1a-4246-88c1-87c6b426cad1" providerId="ADAL" clId="{3D63F09E-13AD-48CA-9B3C-D25704B891B5}" dt="2022-07-13T11:17:12.529" v="6181"/>
          <ac:picMkLst>
            <pc:docMk/>
            <pc:sldMk cId="1795788897" sldId="296"/>
            <ac:picMk id="5" creationId="{4DC0C8A5-8C3B-5F7F-5DD6-DB8B8C7EB3F5}"/>
          </ac:picMkLst>
        </pc:picChg>
        <pc:picChg chg="del">
          <ac:chgData name="Igor Škrgatić" userId="17e03072-4c1a-4246-88c1-87c6b426cad1" providerId="ADAL" clId="{3D63F09E-13AD-48CA-9B3C-D25704B891B5}" dt="2022-07-12T19:23:06.727" v="865" actId="478"/>
          <ac:picMkLst>
            <pc:docMk/>
            <pc:sldMk cId="1795788897" sldId="296"/>
            <ac:picMk id="5" creationId="{789F9D3C-1262-4002-9799-09F2C28FDB44}"/>
          </ac:picMkLst>
        </pc:picChg>
        <pc:picChg chg="add mod">
          <ac:chgData name="Igor Škrgatić" userId="17e03072-4c1a-4246-88c1-87c6b426cad1" providerId="ADAL" clId="{3D63F09E-13AD-48CA-9B3C-D25704B891B5}" dt="2022-07-13T11:20:40.076" v="6280"/>
          <ac:picMkLst>
            <pc:docMk/>
            <pc:sldMk cId="1795788897" sldId="296"/>
            <ac:picMk id="6" creationId="{264D92E8-02E9-2E89-8BF2-6AC645898737}"/>
          </ac:picMkLst>
        </pc:picChg>
      </pc:sldChg>
      <pc:sldChg chg="addSp delSp modSp add mod">
        <pc:chgData name="Igor Škrgatić" userId="17e03072-4c1a-4246-88c1-87c6b426cad1" providerId="ADAL" clId="{3D63F09E-13AD-48CA-9B3C-D25704B891B5}" dt="2022-07-13T11:21:01.746" v="6286" actId="20577"/>
        <pc:sldMkLst>
          <pc:docMk/>
          <pc:sldMk cId="4000469983" sldId="305"/>
        </pc:sldMkLst>
        <pc:spChg chg="mod">
          <ac:chgData name="Igor Škrgatić" userId="17e03072-4c1a-4246-88c1-87c6b426cad1" providerId="ADAL" clId="{3D63F09E-13AD-48CA-9B3C-D25704B891B5}" dt="2022-07-12T18:00:47.814" v="402"/>
          <ac:spMkLst>
            <pc:docMk/>
            <pc:sldMk cId="4000469983" sldId="305"/>
            <ac:spMk id="2" creationId="{C8AFA21A-8F6E-4912-A42F-CAC541F42327}"/>
          </ac:spMkLst>
        </pc:spChg>
        <pc:spChg chg="mod">
          <ac:chgData name="Igor Škrgatić" userId="17e03072-4c1a-4246-88c1-87c6b426cad1" providerId="ADAL" clId="{3D63F09E-13AD-48CA-9B3C-D25704B891B5}" dt="2022-07-13T11:21:01.746" v="6286" actId="20577"/>
          <ac:spMkLst>
            <pc:docMk/>
            <pc:sldMk cId="4000469983" sldId="305"/>
            <ac:spMk id="174" creationId="{00000000-0000-0000-0000-000000000000}"/>
          </ac:spMkLst>
        </pc:spChg>
        <pc:picChg chg="add mod">
          <ac:chgData name="Igor Škrgatić" userId="17e03072-4c1a-4246-88c1-87c6b426cad1" providerId="ADAL" clId="{3D63F09E-13AD-48CA-9B3C-D25704B891B5}" dt="2022-07-13T11:17:18.170" v="6184"/>
          <ac:picMkLst>
            <pc:docMk/>
            <pc:sldMk cId="4000469983" sldId="305"/>
            <ac:picMk id="5" creationId="{4696EB99-B330-987E-0DCD-CD995859EE53}"/>
          </ac:picMkLst>
        </pc:picChg>
        <pc:picChg chg="del">
          <ac:chgData name="Igor Škrgatić" userId="17e03072-4c1a-4246-88c1-87c6b426cad1" providerId="ADAL" clId="{3D63F09E-13AD-48CA-9B3C-D25704B891B5}" dt="2022-07-12T19:23:09.158" v="866" actId="478"/>
          <ac:picMkLst>
            <pc:docMk/>
            <pc:sldMk cId="4000469983" sldId="305"/>
            <ac:picMk id="5" creationId="{789F9D3C-1262-4002-9799-09F2C28FDB44}"/>
          </ac:picMkLst>
        </pc:picChg>
        <pc:picChg chg="add mod">
          <ac:chgData name="Igor Škrgatić" userId="17e03072-4c1a-4246-88c1-87c6b426cad1" providerId="ADAL" clId="{3D63F09E-13AD-48CA-9B3C-D25704B891B5}" dt="2022-07-13T11:20:51.791" v="6283"/>
          <ac:picMkLst>
            <pc:docMk/>
            <pc:sldMk cId="4000469983" sldId="305"/>
            <ac:picMk id="6" creationId="{DE297420-60B3-C2A3-9044-2D1ED60A484B}"/>
          </ac:picMkLst>
        </pc:picChg>
      </pc:sldChg>
      <pc:sldChg chg="addSp delSp modSp add mod">
        <pc:chgData name="Igor Škrgatić" userId="17e03072-4c1a-4246-88c1-87c6b426cad1" providerId="ADAL" clId="{3D63F09E-13AD-48CA-9B3C-D25704B891B5}" dt="2022-07-13T11:20:08.936" v="6272"/>
        <pc:sldMkLst>
          <pc:docMk/>
          <pc:sldMk cId="1175535784" sldId="308"/>
        </pc:sldMkLst>
        <pc:spChg chg="mod">
          <ac:chgData name="Igor Škrgatić" userId="17e03072-4c1a-4246-88c1-87c6b426cad1" providerId="ADAL" clId="{3D63F09E-13AD-48CA-9B3C-D25704B891B5}" dt="2022-07-12T18:00:47.814" v="402"/>
          <ac:spMkLst>
            <pc:docMk/>
            <pc:sldMk cId="1175535784" sldId="308"/>
            <ac:spMk id="2" creationId="{C8AFA21A-8F6E-4912-A42F-CAC541F42327}"/>
          </ac:spMkLst>
        </pc:spChg>
        <pc:spChg chg="mod">
          <ac:chgData name="Igor Škrgatić" userId="17e03072-4c1a-4246-88c1-87c6b426cad1" providerId="ADAL" clId="{3D63F09E-13AD-48CA-9B3C-D25704B891B5}" dt="2022-07-13T11:16:43.244" v="6169" actId="20577"/>
          <ac:spMkLst>
            <pc:docMk/>
            <pc:sldMk cId="1175535784" sldId="308"/>
            <ac:spMk id="174" creationId="{00000000-0000-0000-0000-000000000000}"/>
          </ac:spMkLst>
        </pc:spChg>
        <pc:picChg chg="del">
          <ac:chgData name="Igor Škrgatić" userId="17e03072-4c1a-4246-88c1-87c6b426cad1" providerId="ADAL" clId="{3D63F09E-13AD-48CA-9B3C-D25704B891B5}" dt="2022-07-12T19:23:02.481" v="862" actId="478"/>
          <ac:picMkLst>
            <pc:docMk/>
            <pc:sldMk cId="1175535784" sldId="308"/>
            <ac:picMk id="5" creationId="{789F9D3C-1262-4002-9799-09F2C28FDB44}"/>
          </ac:picMkLst>
        </pc:picChg>
        <pc:picChg chg="add mod">
          <ac:chgData name="Igor Škrgatić" userId="17e03072-4c1a-4246-88c1-87c6b426cad1" providerId="ADAL" clId="{3D63F09E-13AD-48CA-9B3C-D25704B891B5}" dt="2022-07-13T11:16:45.491" v="6170"/>
          <ac:picMkLst>
            <pc:docMk/>
            <pc:sldMk cId="1175535784" sldId="308"/>
            <ac:picMk id="5" creationId="{8618FF2D-905A-CC2C-D7DF-296A00FECD60}"/>
          </ac:picMkLst>
        </pc:picChg>
        <pc:picChg chg="add mod">
          <ac:chgData name="Igor Škrgatić" userId="17e03072-4c1a-4246-88c1-87c6b426cad1" providerId="ADAL" clId="{3D63F09E-13AD-48CA-9B3C-D25704B891B5}" dt="2022-07-13T11:20:08.936" v="6272"/>
          <ac:picMkLst>
            <pc:docMk/>
            <pc:sldMk cId="1175535784" sldId="308"/>
            <ac:picMk id="6" creationId="{FEECEDD5-3B0B-FCE3-9EF0-FC02D41F1FB3}"/>
          </ac:picMkLst>
        </pc:picChg>
      </pc:sldChg>
      <pc:sldChg chg="addSp delSp modSp add mod">
        <pc:chgData name="Igor Škrgatić" userId="17e03072-4c1a-4246-88c1-87c6b426cad1" providerId="ADAL" clId="{3D63F09E-13AD-48CA-9B3C-D25704B891B5}" dt="2022-07-13T11:20:15.211" v="6274"/>
        <pc:sldMkLst>
          <pc:docMk/>
          <pc:sldMk cId="3398641126" sldId="309"/>
        </pc:sldMkLst>
        <pc:spChg chg="mod">
          <ac:chgData name="Igor Škrgatić" userId="17e03072-4c1a-4246-88c1-87c6b426cad1" providerId="ADAL" clId="{3D63F09E-13AD-48CA-9B3C-D25704B891B5}" dt="2022-07-12T18:00:47.814" v="402"/>
          <ac:spMkLst>
            <pc:docMk/>
            <pc:sldMk cId="3398641126" sldId="309"/>
            <ac:spMk id="2" creationId="{C8AFA21A-8F6E-4912-A42F-CAC541F42327}"/>
          </ac:spMkLst>
        </pc:spChg>
        <pc:spChg chg="mod">
          <ac:chgData name="Igor Škrgatić" userId="17e03072-4c1a-4246-88c1-87c6b426cad1" providerId="ADAL" clId="{3D63F09E-13AD-48CA-9B3C-D25704B891B5}" dt="2022-07-13T11:16:52.871" v="6173" actId="20577"/>
          <ac:spMkLst>
            <pc:docMk/>
            <pc:sldMk cId="3398641126" sldId="309"/>
            <ac:spMk id="174" creationId="{00000000-0000-0000-0000-000000000000}"/>
          </ac:spMkLst>
        </pc:spChg>
        <pc:picChg chg="del">
          <ac:chgData name="Igor Škrgatić" userId="17e03072-4c1a-4246-88c1-87c6b426cad1" providerId="ADAL" clId="{3D63F09E-13AD-48CA-9B3C-D25704B891B5}" dt="2022-07-12T19:23:04.033" v="863" actId="478"/>
          <ac:picMkLst>
            <pc:docMk/>
            <pc:sldMk cId="3398641126" sldId="309"/>
            <ac:picMk id="5" creationId="{789F9D3C-1262-4002-9799-09F2C28FDB44}"/>
          </ac:picMkLst>
        </pc:picChg>
        <pc:picChg chg="add mod">
          <ac:chgData name="Igor Škrgatić" userId="17e03072-4c1a-4246-88c1-87c6b426cad1" providerId="ADAL" clId="{3D63F09E-13AD-48CA-9B3C-D25704B891B5}" dt="2022-07-13T11:16:55.103" v="6174"/>
          <ac:picMkLst>
            <pc:docMk/>
            <pc:sldMk cId="3398641126" sldId="309"/>
            <ac:picMk id="5" creationId="{9317F5DB-9A37-075A-3DFB-5D378E718833}"/>
          </ac:picMkLst>
        </pc:picChg>
        <pc:picChg chg="add mod">
          <ac:chgData name="Igor Škrgatić" userId="17e03072-4c1a-4246-88c1-87c6b426cad1" providerId="ADAL" clId="{3D63F09E-13AD-48CA-9B3C-D25704B891B5}" dt="2022-07-13T11:20:15.211" v="6274"/>
          <ac:picMkLst>
            <pc:docMk/>
            <pc:sldMk cId="3398641126" sldId="309"/>
            <ac:picMk id="6" creationId="{E1067C6B-2F5F-7515-D014-5D68B8800B41}"/>
          </ac:picMkLst>
        </pc:picChg>
      </pc:sldChg>
      <pc:sldChg chg="addSp delSp modSp add mod">
        <pc:chgData name="Igor Škrgatić" userId="17e03072-4c1a-4246-88c1-87c6b426cad1" providerId="ADAL" clId="{3D63F09E-13AD-48CA-9B3C-D25704B891B5}" dt="2022-07-13T21:07:41.523" v="7779" actId="1076"/>
        <pc:sldMkLst>
          <pc:docMk/>
          <pc:sldMk cId="187938002" sldId="3307"/>
        </pc:sldMkLst>
        <pc:spChg chg="mod">
          <ac:chgData name="Igor Škrgatić" userId="17e03072-4c1a-4246-88c1-87c6b426cad1" providerId="ADAL" clId="{3D63F09E-13AD-48CA-9B3C-D25704B891B5}" dt="2022-07-13T21:04:04.123" v="7645" actId="1076"/>
          <ac:spMkLst>
            <pc:docMk/>
            <pc:sldMk cId="187938002" sldId="3307"/>
            <ac:spMk id="3" creationId="{3F736E9F-099F-6E49-8413-5352C763CACD}"/>
          </ac:spMkLst>
        </pc:spChg>
        <pc:spChg chg="mod">
          <ac:chgData name="Igor Škrgatić" userId="17e03072-4c1a-4246-88c1-87c6b426cad1" providerId="ADAL" clId="{3D63F09E-13AD-48CA-9B3C-D25704B891B5}" dt="2022-07-13T21:03:54.512" v="7644" actId="1076"/>
          <ac:spMkLst>
            <pc:docMk/>
            <pc:sldMk cId="187938002" sldId="3307"/>
            <ac:spMk id="4" creationId="{E333F3FF-B79E-BE40-B783-ADB5618202DD}"/>
          </ac:spMkLst>
        </pc:spChg>
        <pc:spChg chg="mod">
          <ac:chgData name="Igor Škrgatić" userId="17e03072-4c1a-4246-88c1-87c6b426cad1" providerId="ADAL" clId="{3D63F09E-13AD-48CA-9B3C-D25704B891B5}" dt="2022-07-13T21:07:41.523" v="7779" actId="1076"/>
          <ac:spMkLst>
            <pc:docMk/>
            <pc:sldMk cId="187938002" sldId="3307"/>
            <ac:spMk id="23" creationId="{A253179F-4EF7-4940-A627-33A5103565CB}"/>
          </ac:spMkLst>
        </pc:spChg>
        <pc:spChg chg="mod">
          <ac:chgData name="Igor Škrgatić" userId="17e03072-4c1a-4246-88c1-87c6b426cad1" providerId="ADAL" clId="{3D63F09E-13AD-48CA-9B3C-D25704B891B5}" dt="2022-07-13T21:07:25.835" v="7777" actId="1076"/>
          <ac:spMkLst>
            <pc:docMk/>
            <pc:sldMk cId="187938002" sldId="3307"/>
            <ac:spMk id="24" creationId="{28382D00-2D7B-A146-8524-FA226ABA13B4}"/>
          </ac:spMkLst>
        </pc:spChg>
        <pc:spChg chg="mod">
          <ac:chgData name="Igor Škrgatić" userId="17e03072-4c1a-4246-88c1-87c6b426cad1" providerId="ADAL" clId="{3D63F09E-13AD-48CA-9B3C-D25704B891B5}" dt="2022-07-13T21:04:23.973" v="7647" actId="1076"/>
          <ac:spMkLst>
            <pc:docMk/>
            <pc:sldMk cId="187938002" sldId="3307"/>
            <ac:spMk id="25" creationId="{BEF7DCA8-BC1E-EF48-A39F-65EE2BBCE5BD}"/>
          </ac:spMkLst>
        </pc:spChg>
        <pc:spChg chg="mod">
          <ac:chgData name="Igor Škrgatić" userId="17e03072-4c1a-4246-88c1-87c6b426cad1" providerId="ADAL" clId="{3D63F09E-13AD-48CA-9B3C-D25704B891B5}" dt="2022-07-13T21:04:35.952" v="7650" actId="14100"/>
          <ac:spMkLst>
            <pc:docMk/>
            <pc:sldMk cId="187938002" sldId="3307"/>
            <ac:spMk id="26" creationId="{594EC4EC-A5B2-A440-9417-E1B2615F9228}"/>
          </ac:spMkLst>
        </pc:spChg>
        <pc:spChg chg="mod">
          <ac:chgData name="Igor Škrgatić" userId="17e03072-4c1a-4246-88c1-87c6b426cad1" providerId="ADAL" clId="{3D63F09E-13AD-48CA-9B3C-D25704B891B5}" dt="2022-07-13T09:54:30.002" v="2634" actId="6549"/>
          <ac:spMkLst>
            <pc:docMk/>
            <pc:sldMk cId="187938002" sldId="3307"/>
            <ac:spMk id="27" creationId="{6385187A-9918-9C4C-8CA4-BBD5FFA46E65}"/>
          </ac:spMkLst>
        </pc:spChg>
        <pc:spChg chg="mod">
          <ac:chgData name="Igor Škrgatić" userId="17e03072-4c1a-4246-88c1-87c6b426cad1" providerId="ADAL" clId="{3D63F09E-13AD-48CA-9B3C-D25704B891B5}" dt="2022-07-13T21:05:57.984" v="7755" actId="14100"/>
          <ac:spMkLst>
            <pc:docMk/>
            <pc:sldMk cId="187938002" sldId="3307"/>
            <ac:spMk id="28" creationId="{12C190C8-579C-084B-A33C-1CAC9246DB57}"/>
          </ac:spMkLst>
        </pc:spChg>
        <pc:spChg chg="mod">
          <ac:chgData name="Igor Škrgatić" userId="17e03072-4c1a-4246-88c1-87c6b426cad1" providerId="ADAL" clId="{3D63F09E-13AD-48CA-9B3C-D25704B891B5}" dt="2022-07-13T21:06:18.508" v="7759" actId="1076"/>
          <ac:spMkLst>
            <pc:docMk/>
            <pc:sldMk cId="187938002" sldId="3307"/>
            <ac:spMk id="29" creationId="{74D27C90-5C6B-354D-91DE-4EE1FA4E1BD2}"/>
          </ac:spMkLst>
        </pc:spChg>
        <pc:spChg chg="mod">
          <ac:chgData name="Igor Škrgatić" userId="17e03072-4c1a-4246-88c1-87c6b426cad1" providerId="ADAL" clId="{3D63F09E-13AD-48CA-9B3C-D25704B891B5}" dt="2022-07-13T21:06:39.697" v="7762" actId="14100"/>
          <ac:spMkLst>
            <pc:docMk/>
            <pc:sldMk cId="187938002" sldId="3307"/>
            <ac:spMk id="30" creationId="{1EFD85F5-9DAC-2B48-9AA2-AEA88687A0DB}"/>
          </ac:spMkLst>
        </pc:spChg>
        <pc:spChg chg="mod">
          <ac:chgData name="Igor Škrgatić" userId="17e03072-4c1a-4246-88c1-87c6b426cad1" providerId="ADAL" clId="{3D63F09E-13AD-48CA-9B3C-D25704B891B5}" dt="2022-07-13T09:55:26.277" v="2669" actId="20577"/>
          <ac:spMkLst>
            <pc:docMk/>
            <pc:sldMk cId="187938002" sldId="3307"/>
            <ac:spMk id="31" creationId="{A4006047-3ACB-6145-BE47-A5E3E9C5FCE0}"/>
          </ac:spMkLst>
        </pc:spChg>
        <pc:spChg chg="mod">
          <ac:chgData name="Igor Škrgatić" userId="17e03072-4c1a-4246-88c1-87c6b426cad1" providerId="ADAL" clId="{3D63F09E-13AD-48CA-9B3C-D25704B891B5}" dt="2022-07-13T21:07:17.996" v="7776" actId="20577"/>
          <ac:spMkLst>
            <pc:docMk/>
            <pc:sldMk cId="187938002" sldId="3307"/>
            <ac:spMk id="32" creationId="{77A6529A-2D3D-FB48-8CC3-DC1E13004E15}"/>
          </ac:spMkLst>
        </pc:spChg>
        <pc:picChg chg="add mod">
          <ac:chgData name="Igor Škrgatić" userId="17e03072-4c1a-4246-88c1-87c6b426cad1" providerId="ADAL" clId="{3D63F09E-13AD-48CA-9B3C-D25704B891B5}" dt="2022-07-13T11:14:25.658" v="6126"/>
          <ac:picMkLst>
            <pc:docMk/>
            <pc:sldMk cId="187938002" sldId="3307"/>
            <ac:picMk id="33" creationId="{C6F610D3-BE55-256F-BB8E-F411B41873F2}"/>
          </ac:picMkLst>
        </pc:picChg>
        <pc:picChg chg="add del mod">
          <ac:chgData name="Igor Škrgatić" userId="17e03072-4c1a-4246-88c1-87c6b426cad1" providerId="ADAL" clId="{3D63F09E-13AD-48CA-9B3C-D25704B891B5}" dt="2022-07-13T11:18:18.019" v="6195"/>
          <ac:picMkLst>
            <pc:docMk/>
            <pc:sldMk cId="187938002" sldId="3307"/>
            <ac:picMk id="34" creationId="{D420AB67-C873-8251-5BD8-AAA392694579}"/>
          </ac:picMkLst>
        </pc:picChg>
        <pc:picChg chg="add mod">
          <ac:chgData name="Igor Škrgatić" userId="17e03072-4c1a-4246-88c1-87c6b426cad1" providerId="ADAL" clId="{3D63F09E-13AD-48CA-9B3C-D25704B891B5}" dt="2022-07-13T11:19:02.236" v="6257"/>
          <ac:picMkLst>
            <pc:docMk/>
            <pc:sldMk cId="187938002" sldId="3307"/>
            <ac:picMk id="35" creationId="{1989D638-D3D8-09D7-7F57-46045FC5AFFC}"/>
          </ac:picMkLst>
        </pc:picChg>
      </pc:sldChg>
      <pc:sldChg chg="addSp delSp modSp mod">
        <pc:chgData name="Igor Škrgatić" userId="17e03072-4c1a-4246-88c1-87c6b426cad1" providerId="ADAL" clId="{3D63F09E-13AD-48CA-9B3C-D25704B891B5}" dt="2022-07-14T15:22:31.026" v="10012" actId="6549"/>
        <pc:sldMkLst>
          <pc:docMk/>
          <pc:sldMk cId="2321328297" sldId="3309"/>
        </pc:sldMkLst>
        <pc:spChg chg="mod">
          <ac:chgData name="Igor Škrgatić" userId="17e03072-4c1a-4246-88c1-87c6b426cad1" providerId="ADAL" clId="{3D63F09E-13AD-48CA-9B3C-D25704B891B5}" dt="2022-07-13T21:11:53.756" v="7915" actId="1076"/>
          <ac:spMkLst>
            <pc:docMk/>
            <pc:sldMk cId="2321328297" sldId="3309"/>
            <ac:spMk id="54" creationId="{E82D7164-1CA9-A942-9CCE-DD03ABA66C8F}"/>
          </ac:spMkLst>
        </pc:spChg>
        <pc:spChg chg="mod">
          <ac:chgData name="Igor Škrgatić" userId="17e03072-4c1a-4246-88c1-87c6b426cad1" providerId="ADAL" clId="{3D63F09E-13AD-48CA-9B3C-D25704B891B5}" dt="2022-07-13T21:11:37.791" v="7914" actId="255"/>
          <ac:spMkLst>
            <pc:docMk/>
            <pc:sldMk cId="2321328297" sldId="3309"/>
            <ac:spMk id="55" creationId="{D802C686-0D5A-C844-813F-E6560A5A637D}"/>
          </ac:spMkLst>
        </pc:spChg>
        <pc:spChg chg="mod">
          <ac:chgData name="Igor Škrgatić" userId="17e03072-4c1a-4246-88c1-87c6b426cad1" providerId="ADAL" clId="{3D63F09E-13AD-48CA-9B3C-D25704B891B5}" dt="2022-07-13T10:12:11.792" v="3458" actId="6549"/>
          <ac:spMkLst>
            <pc:docMk/>
            <pc:sldMk cId="2321328297" sldId="3309"/>
            <ac:spMk id="67" creationId="{2FCFE553-7BDF-5D49-B6F6-A435F13D3690}"/>
          </ac:spMkLst>
        </pc:spChg>
        <pc:spChg chg="mod">
          <ac:chgData name="Igor Škrgatić" userId="17e03072-4c1a-4246-88c1-87c6b426cad1" providerId="ADAL" clId="{3D63F09E-13AD-48CA-9B3C-D25704B891B5}" dt="2022-07-13T21:10:02.327" v="7834" actId="14100"/>
          <ac:spMkLst>
            <pc:docMk/>
            <pc:sldMk cId="2321328297" sldId="3309"/>
            <ac:spMk id="68" creationId="{B940BFC4-1E9C-3740-ACDF-21D01B38D166}"/>
          </ac:spMkLst>
        </pc:spChg>
        <pc:spChg chg="mod">
          <ac:chgData name="Igor Škrgatić" userId="17e03072-4c1a-4246-88c1-87c6b426cad1" providerId="ADAL" clId="{3D63F09E-13AD-48CA-9B3C-D25704B891B5}" dt="2022-07-13T10:12:18.284" v="3464" actId="6549"/>
          <ac:spMkLst>
            <pc:docMk/>
            <pc:sldMk cId="2321328297" sldId="3309"/>
            <ac:spMk id="69" creationId="{63DDA10A-D1FD-8B45-9957-B8FE87AB5EA8}"/>
          </ac:spMkLst>
        </pc:spChg>
        <pc:spChg chg="mod">
          <ac:chgData name="Igor Škrgatić" userId="17e03072-4c1a-4246-88c1-87c6b426cad1" providerId="ADAL" clId="{3D63F09E-13AD-48CA-9B3C-D25704B891B5}" dt="2022-07-13T21:10:42.339" v="7908" actId="6549"/>
          <ac:spMkLst>
            <pc:docMk/>
            <pc:sldMk cId="2321328297" sldId="3309"/>
            <ac:spMk id="70" creationId="{C8F49B50-6AD1-5C47-B148-410DF94D23D9}"/>
          </ac:spMkLst>
        </pc:spChg>
        <pc:spChg chg="mod">
          <ac:chgData name="Igor Škrgatić" userId="17e03072-4c1a-4246-88c1-87c6b426cad1" providerId="ADAL" clId="{3D63F09E-13AD-48CA-9B3C-D25704B891B5}" dt="2022-07-13T10:12:29.841" v="3470" actId="6549"/>
          <ac:spMkLst>
            <pc:docMk/>
            <pc:sldMk cId="2321328297" sldId="3309"/>
            <ac:spMk id="71" creationId="{56AECF19-E924-B94D-A7A4-944B5705F796}"/>
          </ac:spMkLst>
        </pc:spChg>
        <pc:spChg chg="mod">
          <ac:chgData name="Igor Škrgatić" userId="17e03072-4c1a-4246-88c1-87c6b426cad1" providerId="ADAL" clId="{3D63F09E-13AD-48CA-9B3C-D25704B891B5}" dt="2022-07-13T21:11:10.317" v="7912" actId="14100"/>
          <ac:spMkLst>
            <pc:docMk/>
            <pc:sldMk cId="2321328297" sldId="3309"/>
            <ac:spMk id="72" creationId="{3ACDA1E1-92F6-1A49-A245-0720AFADEF3D}"/>
          </ac:spMkLst>
        </pc:spChg>
        <pc:spChg chg="mod">
          <ac:chgData name="Igor Škrgatić" userId="17e03072-4c1a-4246-88c1-87c6b426cad1" providerId="ADAL" clId="{3D63F09E-13AD-48CA-9B3C-D25704B891B5}" dt="2022-07-14T15:17:21.897" v="9716" actId="1076"/>
          <ac:spMkLst>
            <pc:docMk/>
            <pc:sldMk cId="2321328297" sldId="3309"/>
            <ac:spMk id="74" creationId="{B4BA9177-1464-EF49-AD63-263B307E6F33}"/>
          </ac:spMkLst>
        </pc:spChg>
        <pc:spChg chg="mod">
          <ac:chgData name="Igor Škrgatić" userId="17e03072-4c1a-4246-88c1-87c6b426cad1" providerId="ADAL" clId="{3D63F09E-13AD-48CA-9B3C-D25704B891B5}" dt="2022-07-13T21:11:18.551" v="7913" actId="255"/>
          <ac:spMkLst>
            <pc:docMk/>
            <pc:sldMk cId="2321328297" sldId="3309"/>
            <ac:spMk id="75" creationId="{350B77D5-F808-D94D-B1EF-C6D4AC5F5A7F}"/>
          </ac:spMkLst>
        </pc:spChg>
        <pc:spChg chg="mod">
          <ac:chgData name="Igor Škrgatić" userId="17e03072-4c1a-4246-88c1-87c6b426cad1" providerId="ADAL" clId="{3D63F09E-13AD-48CA-9B3C-D25704B891B5}" dt="2022-07-13T10:11:38.403" v="3432" actId="6549"/>
          <ac:spMkLst>
            <pc:docMk/>
            <pc:sldMk cId="2321328297" sldId="3309"/>
            <ac:spMk id="79" creationId="{453307CA-C2B4-2F40-A27C-8D6903607FC6}"/>
          </ac:spMkLst>
        </pc:spChg>
        <pc:spChg chg="mod">
          <ac:chgData name="Igor Škrgatić" userId="17e03072-4c1a-4246-88c1-87c6b426cad1" providerId="ADAL" clId="{3D63F09E-13AD-48CA-9B3C-D25704B891B5}" dt="2022-07-13T21:08:08.142" v="7781" actId="14100"/>
          <ac:spMkLst>
            <pc:docMk/>
            <pc:sldMk cId="2321328297" sldId="3309"/>
            <ac:spMk id="80" creationId="{1465E1BD-4B12-B841-ABE2-AA34976C935D}"/>
          </ac:spMkLst>
        </pc:spChg>
        <pc:spChg chg="mod">
          <ac:chgData name="Igor Škrgatić" userId="17e03072-4c1a-4246-88c1-87c6b426cad1" providerId="ADAL" clId="{3D63F09E-13AD-48CA-9B3C-D25704B891B5}" dt="2022-07-13T10:11:45.851" v="3438" actId="6549"/>
          <ac:spMkLst>
            <pc:docMk/>
            <pc:sldMk cId="2321328297" sldId="3309"/>
            <ac:spMk id="81" creationId="{387219DC-F4AC-244D-9D1F-E8D89FDBFB47}"/>
          </ac:spMkLst>
        </pc:spChg>
        <pc:spChg chg="mod">
          <ac:chgData name="Igor Škrgatić" userId="17e03072-4c1a-4246-88c1-87c6b426cad1" providerId="ADAL" clId="{3D63F09E-13AD-48CA-9B3C-D25704B891B5}" dt="2022-07-13T21:09:37.667" v="7831" actId="1076"/>
          <ac:spMkLst>
            <pc:docMk/>
            <pc:sldMk cId="2321328297" sldId="3309"/>
            <ac:spMk id="82" creationId="{9B978EB9-45F4-3246-AB0A-775438954F2C}"/>
          </ac:spMkLst>
        </pc:spChg>
        <pc:spChg chg="mod">
          <ac:chgData name="Igor Škrgatić" userId="17e03072-4c1a-4246-88c1-87c6b426cad1" providerId="ADAL" clId="{3D63F09E-13AD-48CA-9B3C-D25704B891B5}" dt="2022-07-13T10:11:53.161" v="3444" actId="6549"/>
          <ac:spMkLst>
            <pc:docMk/>
            <pc:sldMk cId="2321328297" sldId="3309"/>
            <ac:spMk id="83" creationId="{407A544A-BF59-AF4A-9B6A-8CB7841FDF89}"/>
          </ac:spMkLst>
        </pc:spChg>
        <pc:spChg chg="mod">
          <ac:chgData name="Igor Škrgatić" userId="17e03072-4c1a-4246-88c1-87c6b426cad1" providerId="ADAL" clId="{3D63F09E-13AD-48CA-9B3C-D25704B891B5}" dt="2022-07-13T21:08:42.918" v="7785" actId="255"/>
          <ac:spMkLst>
            <pc:docMk/>
            <pc:sldMk cId="2321328297" sldId="3309"/>
            <ac:spMk id="84" creationId="{07988A3C-14CD-4441-B580-7B5C24BD8039}"/>
          </ac:spMkLst>
        </pc:spChg>
        <pc:spChg chg="mod">
          <ac:chgData name="Igor Škrgatić" userId="17e03072-4c1a-4246-88c1-87c6b426cad1" providerId="ADAL" clId="{3D63F09E-13AD-48CA-9B3C-D25704B891B5}" dt="2022-07-13T10:12:04.191" v="3452" actId="6549"/>
          <ac:spMkLst>
            <pc:docMk/>
            <pc:sldMk cId="2321328297" sldId="3309"/>
            <ac:spMk id="86" creationId="{7099029E-56D6-3444-AD6B-D8C1EF374A4A}"/>
          </ac:spMkLst>
        </pc:spChg>
        <pc:spChg chg="mod">
          <ac:chgData name="Igor Škrgatić" userId="17e03072-4c1a-4246-88c1-87c6b426cad1" providerId="ADAL" clId="{3D63F09E-13AD-48CA-9B3C-D25704B891B5}" dt="2022-07-14T15:22:31.026" v="10012" actId="6549"/>
          <ac:spMkLst>
            <pc:docMk/>
            <pc:sldMk cId="2321328297" sldId="3309"/>
            <ac:spMk id="87" creationId="{B192A9B0-3265-1742-BE11-2909BACC4D04}"/>
          </ac:spMkLst>
        </pc:spChg>
        <pc:spChg chg="add mod">
          <ac:chgData name="Igor Škrgatić" userId="17e03072-4c1a-4246-88c1-87c6b426cad1" providerId="ADAL" clId="{3D63F09E-13AD-48CA-9B3C-D25704B891B5}" dt="2022-07-14T15:20:08.529" v="9971" actId="14100"/>
          <ac:spMkLst>
            <pc:docMk/>
            <pc:sldMk cId="2321328297" sldId="3309"/>
            <ac:spMk id="90" creationId="{6538E198-B809-F634-F9D1-13C0F32D54E6}"/>
          </ac:spMkLst>
        </pc:spChg>
        <pc:spChg chg="add del mod">
          <ac:chgData name="Igor Škrgatić" userId="17e03072-4c1a-4246-88c1-87c6b426cad1" providerId="ADAL" clId="{3D63F09E-13AD-48CA-9B3C-D25704B891B5}" dt="2022-07-14T15:17:27.381" v="9717" actId="478"/>
          <ac:spMkLst>
            <pc:docMk/>
            <pc:sldMk cId="2321328297" sldId="3309"/>
            <ac:spMk id="91" creationId="{AC18A72E-B228-17AA-F8CF-BADF8B364BB0}"/>
          </ac:spMkLst>
        </pc:spChg>
        <pc:spChg chg="add mod">
          <ac:chgData name="Igor Škrgatić" userId="17e03072-4c1a-4246-88c1-87c6b426cad1" providerId="ADAL" clId="{3D63F09E-13AD-48CA-9B3C-D25704B891B5}" dt="2022-07-14T15:20:02.122" v="9970" actId="6549"/>
          <ac:spMkLst>
            <pc:docMk/>
            <pc:sldMk cId="2321328297" sldId="3309"/>
            <ac:spMk id="92" creationId="{5BF80B3E-CF03-0C85-0931-736818882A8C}"/>
          </ac:spMkLst>
        </pc:spChg>
        <pc:picChg chg="add mod">
          <ac:chgData name="Igor Škrgatić" userId="17e03072-4c1a-4246-88c1-87c6b426cad1" providerId="ADAL" clId="{3D63F09E-13AD-48CA-9B3C-D25704B891B5}" dt="2022-07-13T11:14:30.224" v="6127"/>
          <ac:picMkLst>
            <pc:docMk/>
            <pc:sldMk cId="2321328297" sldId="3309"/>
            <ac:picMk id="88" creationId="{A6016766-972A-13E6-78E3-A32721E8668D}"/>
          </ac:picMkLst>
        </pc:picChg>
        <pc:picChg chg="add mod">
          <ac:chgData name="Igor Škrgatić" userId="17e03072-4c1a-4246-88c1-87c6b426cad1" providerId="ADAL" clId="{3D63F09E-13AD-48CA-9B3C-D25704B891B5}" dt="2022-07-13T11:19:07.591" v="6258"/>
          <ac:picMkLst>
            <pc:docMk/>
            <pc:sldMk cId="2321328297" sldId="3309"/>
            <ac:picMk id="89" creationId="{7DE63489-6340-71EB-5569-20BEA250037A}"/>
          </ac:picMkLst>
        </pc:picChg>
      </pc:sldChg>
      <pc:sldChg chg="addSp delSp modSp add mod">
        <pc:chgData name="Igor Škrgatić" userId="17e03072-4c1a-4246-88c1-87c6b426cad1" providerId="ADAL" clId="{3D63F09E-13AD-48CA-9B3C-D25704B891B5}" dt="2022-07-14T15:20:51.202" v="9976" actId="1076"/>
        <pc:sldMkLst>
          <pc:docMk/>
          <pc:sldMk cId="2334427644" sldId="3311"/>
        </pc:sldMkLst>
        <pc:spChg chg="mod">
          <ac:chgData name="Igor Škrgatić" userId="17e03072-4c1a-4246-88c1-87c6b426cad1" providerId="ADAL" clId="{3D63F09E-13AD-48CA-9B3C-D25704B891B5}" dt="2022-07-13T21:23:26.131" v="8199" actId="20577"/>
          <ac:spMkLst>
            <pc:docMk/>
            <pc:sldMk cId="2334427644" sldId="3311"/>
            <ac:spMk id="47" creationId="{6E0109CF-6121-9642-9523-6EB256C85C99}"/>
          </ac:spMkLst>
        </pc:spChg>
        <pc:spChg chg="del">
          <ac:chgData name="Igor Škrgatić" userId="17e03072-4c1a-4246-88c1-87c6b426cad1" providerId="ADAL" clId="{3D63F09E-13AD-48CA-9B3C-D25704B891B5}" dt="2022-07-13T21:16:50.141" v="8195" actId="478"/>
          <ac:spMkLst>
            <pc:docMk/>
            <pc:sldMk cId="2334427644" sldId="3311"/>
            <ac:spMk id="48" creationId="{D45F552D-2B1B-CB43-B876-9CA1D3D71745}"/>
          </ac:spMkLst>
        </pc:spChg>
        <pc:spChg chg="mod">
          <ac:chgData name="Igor Škrgatić" userId="17e03072-4c1a-4246-88c1-87c6b426cad1" providerId="ADAL" clId="{3D63F09E-13AD-48CA-9B3C-D25704B891B5}" dt="2022-07-14T15:20:51.202" v="9976" actId="1076"/>
          <ac:spMkLst>
            <pc:docMk/>
            <pc:sldMk cId="2334427644" sldId="3311"/>
            <ac:spMk id="49" creationId="{13CDB206-5FB6-6547-BF41-FC1B19BEA77F}"/>
          </ac:spMkLst>
        </pc:spChg>
        <pc:spChg chg="mod">
          <ac:chgData name="Igor Škrgatić" userId="17e03072-4c1a-4246-88c1-87c6b426cad1" providerId="ADAL" clId="{3D63F09E-13AD-48CA-9B3C-D25704B891B5}" dt="2022-07-13T21:27:55.902" v="8267" actId="1076"/>
          <ac:spMkLst>
            <pc:docMk/>
            <pc:sldMk cId="2334427644" sldId="3311"/>
            <ac:spMk id="50" creationId="{2C23ABC7-9D39-F043-88B9-F3E88DF153AE}"/>
          </ac:spMkLst>
        </pc:spChg>
        <pc:spChg chg="mod">
          <ac:chgData name="Igor Škrgatić" userId="17e03072-4c1a-4246-88c1-87c6b426cad1" providerId="ADAL" clId="{3D63F09E-13AD-48CA-9B3C-D25704B891B5}" dt="2022-07-13T21:27:47.950" v="8266" actId="1076"/>
          <ac:spMkLst>
            <pc:docMk/>
            <pc:sldMk cId="2334427644" sldId="3311"/>
            <ac:spMk id="51" creationId="{C3B7BE59-DF77-7647-AD25-AA844C64940B}"/>
          </ac:spMkLst>
        </pc:spChg>
        <pc:spChg chg="del">
          <ac:chgData name="Igor Škrgatić" userId="17e03072-4c1a-4246-88c1-87c6b426cad1" providerId="ADAL" clId="{3D63F09E-13AD-48CA-9B3C-D25704B891B5}" dt="2022-07-13T21:26:47.350" v="8224" actId="478"/>
          <ac:spMkLst>
            <pc:docMk/>
            <pc:sldMk cId="2334427644" sldId="3311"/>
            <ac:spMk id="52" creationId="{0793AB3A-9164-5940-9051-48251DEE9F27}"/>
          </ac:spMkLst>
        </pc:spChg>
        <pc:spChg chg="mod">
          <ac:chgData name="Igor Škrgatić" userId="17e03072-4c1a-4246-88c1-87c6b426cad1" providerId="ADAL" clId="{3D63F09E-13AD-48CA-9B3C-D25704B891B5}" dt="2022-07-13T21:27:41.284" v="8265" actId="1076"/>
          <ac:spMkLst>
            <pc:docMk/>
            <pc:sldMk cId="2334427644" sldId="3311"/>
            <ac:spMk id="55" creationId="{CE03FB9B-FED6-C84F-801D-31B0D6E772B6}"/>
          </ac:spMkLst>
        </pc:spChg>
        <pc:spChg chg="mod">
          <ac:chgData name="Igor Škrgatić" userId="17e03072-4c1a-4246-88c1-87c6b426cad1" providerId="ADAL" clId="{3D63F09E-13AD-48CA-9B3C-D25704B891B5}" dt="2022-07-13T21:27:27.231" v="8264" actId="1076"/>
          <ac:spMkLst>
            <pc:docMk/>
            <pc:sldMk cId="2334427644" sldId="3311"/>
            <ac:spMk id="56" creationId="{7ADDCA6F-4215-994C-97B4-11E2D9ED870A}"/>
          </ac:spMkLst>
        </pc:spChg>
        <pc:spChg chg="del mod">
          <ac:chgData name="Igor Škrgatić" userId="17e03072-4c1a-4246-88c1-87c6b426cad1" providerId="ADAL" clId="{3D63F09E-13AD-48CA-9B3C-D25704B891B5}" dt="2022-07-13T21:27:23.429" v="8263" actId="478"/>
          <ac:spMkLst>
            <pc:docMk/>
            <pc:sldMk cId="2334427644" sldId="3311"/>
            <ac:spMk id="57" creationId="{592A1F6B-B5E7-4046-BEFE-68FC4282405C}"/>
          </ac:spMkLst>
        </pc:spChg>
        <pc:picChg chg="add mod">
          <ac:chgData name="Igor Škrgatić" userId="17e03072-4c1a-4246-88c1-87c6b426cad1" providerId="ADAL" clId="{3D63F09E-13AD-48CA-9B3C-D25704B891B5}" dt="2022-07-13T11:16:38.754" v="6167"/>
          <ac:picMkLst>
            <pc:docMk/>
            <pc:sldMk cId="2334427644" sldId="3311"/>
            <ac:picMk id="45" creationId="{58FC00B7-96C9-6385-D4D6-F8C678824811}"/>
          </ac:picMkLst>
        </pc:picChg>
        <pc:picChg chg="add mod">
          <ac:chgData name="Igor Škrgatić" userId="17e03072-4c1a-4246-88c1-87c6b426cad1" providerId="ADAL" clId="{3D63F09E-13AD-48CA-9B3C-D25704B891B5}" dt="2022-07-13T11:20:05.950" v="6271"/>
          <ac:picMkLst>
            <pc:docMk/>
            <pc:sldMk cId="2334427644" sldId="3311"/>
            <ac:picMk id="46" creationId="{D866E051-9764-08C2-79AF-D5451CB35AD2}"/>
          </ac:picMkLst>
        </pc:picChg>
      </pc:sldChg>
      <pc:sldChg chg="modSp add del mod">
        <pc:chgData name="Igor Škrgatić" userId="17e03072-4c1a-4246-88c1-87c6b426cad1" providerId="ADAL" clId="{3D63F09E-13AD-48CA-9B3C-D25704B891B5}" dt="2022-07-13T09:59:31.025" v="3046" actId="2696"/>
        <pc:sldMkLst>
          <pc:docMk/>
          <pc:sldMk cId="701331105" sldId="3312"/>
        </pc:sldMkLst>
        <pc:spChg chg="mod">
          <ac:chgData name="Igor Škrgatić" userId="17e03072-4c1a-4246-88c1-87c6b426cad1" providerId="ADAL" clId="{3D63F09E-13AD-48CA-9B3C-D25704B891B5}" dt="2022-07-13T09:50:28.451" v="2314" actId="6549"/>
          <ac:spMkLst>
            <pc:docMk/>
            <pc:sldMk cId="701331105" sldId="3312"/>
            <ac:spMk id="16" creationId="{EEF42AFD-B0D0-5840-A66B-94461815780E}"/>
          </ac:spMkLst>
        </pc:spChg>
        <pc:spChg chg="mod">
          <ac:chgData name="Igor Škrgatić" userId="17e03072-4c1a-4246-88c1-87c6b426cad1" providerId="ADAL" clId="{3D63F09E-13AD-48CA-9B3C-D25704B891B5}" dt="2022-07-13T09:50:59.229" v="2349" actId="1076"/>
          <ac:spMkLst>
            <pc:docMk/>
            <pc:sldMk cId="701331105" sldId="3312"/>
            <ac:spMk id="26" creationId="{A56D4A39-30A1-9F4A-BFDB-CB3F02DD17C4}"/>
          </ac:spMkLst>
        </pc:spChg>
      </pc:sldChg>
      <pc:sldChg chg="add del">
        <pc:chgData name="Igor Škrgatić" userId="17e03072-4c1a-4246-88c1-87c6b426cad1" providerId="ADAL" clId="{3D63F09E-13AD-48CA-9B3C-D25704B891B5}" dt="2022-07-13T10:45:53.788" v="5703" actId="2696"/>
        <pc:sldMkLst>
          <pc:docMk/>
          <pc:sldMk cId="3146469860" sldId="3320"/>
        </pc:sldMkLst>
      </pc:sldChg>
      <pc:sldChg chg="add del">
        <pc:chgData name="Igor Škrgatić" userId="17e03072-4c1a-4246-88c1-87c6b426cad1" providerId="ADAL" clId="{3D63F09E-13AD-48CA-9B3C-D25704B891B5}" dt="2022-07-13T10:45:57.706" v="5704" actId="2696"/>
        <pc:sldMkLst>
          <pc:docMk/>
          <pc:sldMk cId="139306065" sldId="3322"/>
        </pc:sldMkLst>
      </pc:sldChg>
      <pc:sldChg chg="addSp modSp add del ord">
        <pc:chgData name="Igor Škrgatić" userId="17e03072-4c1a-4246-88c1-87c6b426cad1" providerId="ADAL" clId="{3D63F09E-13AD-48CA-9B3C-D25704B891B5}" dt="2022-07-13T21:43:53.027" v="9262" actId="2696"/>
        <pc:sldMkLst>
          <pc:docMk/>
          <pc:sldMk cId="3132097654" sldId="4084"/>
        </pc:sldMkLst>
        <pc:picChg chg="add mod">
          <ac:chgData name="Igor Škrgatić" userId="17e03072-4c1a-4246-88c1-87c6b426cad1" providerId="ADAL" clId="{3D63F09E-13AD-48CA-9B3C-D25704B891B5}" dt="2022-07-13T11:13:53.992" v="6114"/>
          <ac:picMkLst>
            <pc:docMk/>
            <pc:sldMk cId="3132097654" sldId="4084"/>
            <ac:picMk id="347" creationId="{B7BF06B8-D490-E78A-BAE2-6C10AEE98652}"/>
          </ac:picMkLst>
        </pc:picChg>
        <pc:picChg chg="add mod">
          <ac:chgData name="Igor Škrgatić" userId="17e03072-4c1a-4246-88c1-87c6b426cad1" providerId="ADAL" clId="{3D63F09E-13AD-48CA-9B3C-D25704B891B5}" dt="2022-07-13T11:17:57.212" v="6190"/>
          <ac:picMkLst>
            <pc:docMk/>
            <pc:sldMk cId="3132097654" sldId="4084"/>
            <ac:picMk id="348" creationId="{0FB82E11-0B68-7075-3258-6DB450267746}"/>
          </ac:picMkLst>
        </pc:picChg>
      </pc:sldChg>
      <pc:sldChg chg="add del">
        <pc:chgData name="Igor Škrgatić" userId="17e03072-4c1a-4246-88c1-87c6b426cad1" providerId="ADAL" clId="{3D63F09E-13AD-48CA-9B3C-D25704B891B5}" dt="2022-07-13T10:45:50.046" v="5702" actId="2696"/>
        <pc:sldMkLst>
          <pc:docMk/>
          <pc:sldMk cId="3594475965" sldId="4086"/>
        </pc:sldMkLst>
      </pc:sldChg>
      <pc:sldChg chg="del">
        <pc:chgData name="Igor Škrgatić" userId="17e03072-4c1a-4246-88c1-87c6b426cad1" providerId="ADAL" clId="{3D63F09E-13AD-48CA-9B3C-D25704B891B5}" dt="2022-07-13T10:45:46.332" v="5701" actId="2696"/>
        <pc:sldMkLst>
          <pc:docMk/>
          <pc:sldMk cId="3980182051" sldId="4092"/>
        </pc:sldMkLst>
      </pc:sldChg>
      <pc:sldChg chg="addSp delSp modSp add mod ord">
        <pc:chgData name="Igor Škrgatić" userId="17e03072-4c1a-4246-88c1-87c6b426cad1" providerId="ADAL" clId="{3D63F09E-13AD-48CA-9B3C-D25704B891B5}" dt="2022-07-13T21:03:23.658" v="7642" actId="1076"/>
        <pc:sldMkLst>
          <pc:docMk/>
          <pc:sldMk cId="1186791990" sldId="4095"/>
        </pc:sldMkLst>
        <pc:spChg chg="mod">
          <ac:chgData name="Igor Škrgatić" userId="17e03072-4c1a-4246-88c1-87c6b426cad1" providerId="ADAL" clId="{3D63F09E-13AD-48CA-9B3C-D25704B891B5}" dt="2022-07-13T21:03:23.658" v="7642" actId="1076"/>
          <ac:spMkLst>
            <pc:docMk/>
            <pc:sldMk cId="1186791990" sldId="4095"/>
            <ac:spMk id="4" creationId="{1558DDAC-5963-8940-8B10-CD0221BA4BC6}"/>
          </ac:spMkLst>
        </pc:spChg>
        <pc:spChg chg="del mod">
          <ac:chgData name="Igor Škrgatić" userId="17e03072-4c1a-4246-88c1-87c6b426cad1" providerId="ADAL" clId="{3D63F09E-13AD-48CA-9B3C-D25704B891B5}" dt="2022-07-13T10:43:17.352" v="5699" actId="478"/>
          <ac:spMkLst>
            <pc:docMk/>
            <pc:sldMk cId="1186791990" sldId="4095"/>
            <ac:spMk id="5" creationId="{8BE5EFD5-0F51-5F46-8934-FD8C4474C9B6}"/>
          </ac:spMkLst>
        </pc:spChg>
        <pc:spChg chg="mod">
          <ac:chgData name="Igor Škrgatić" userId="17e03072-4c1a-4246-88c1-87c6b426cad1" providerId="ADAL" clId="{3D63F09E-13AD-48CA-9B3C-D25704B891B5}" dt="2022-07-13T20:52:03.723" v="6890" actId="14100"/>
          <ac:spMkLst>
            <pc:docMk/>
            <pc:sldMk cId="1186791990" sldId="4095"/>
            <ac:spMk id="6" creationId="{BAC85194-8127-C342-ADA3-6A4DAE77D3A2}"/>
          </ac:spMkLst>
        </pc:spChg>
        <pc:spChg chg="del mod">
          <ac:chgData name="Igor Škrgatić" userId="17e03072-4c1a-4246-88c1-87c6b426cad1" providerId="ADAL" clId="{3D63F09E-13AD-48CA-9B3C-D25704B891B5}" dt="2022-07-13T20:51:38.362" v="6885" actId="478"/>
          <ac:spMkLst>
            <pc:docMk/>
            <pc:sldMk cId="1186791990" sldId="4095"/>
            <ac:spMk id="7" creationId="{7FE9709A-0BDA-2948-89E3-1A5B532F4C7A}"/>
          </ac:spMkLst>
        </pc:spChg>
        <pc:spChg chg="mod">
          <ac:chgData name="Igor Škrgatić" userId="17e03072-4c1a-4246-88c1-87c6b426cad1" providerId="ADAL" clId="{3D63F09E-13AD-48CA-9B3C-D25704B891B5}" dt="2022-07-13T20:51:32.147" v="6883" actId="1076"/>
          <ac:spMkLst>
            <pc:docMk/>
            <pc:sldMk cId="1186791990" sldId="4095"/>
            <ac:spMk id="8" creationId="{38E91093-63F8-3546-8A34-9EECA7915C16}"/>
          </ac:spMkLst>
        </pc:spChg>
        <pc:spChg chg="del mod">
          <ac:chgData name="Igor Škrgatić" userId="17e03072-4c1a-4246-88c1-87c6b426cad1" providerId="ADAL" clId="{3D63F09E-13AD-48CA-9B3C-D25704B891B5}" dt="2022-07-13T20:50:09.682" v="6868" actId="478"/>
          <ac:spMkLst>
            <pc:docMk/>
            <pc:sldMk cId="1186791990" sldId="4095"/>
            <ac:spMk id="9" creationId="{8949558C-5FD0-EA4A-9952-1CD22A71924E}"/>
          </ac:spMkLst>
        </pc:spChg>
        <pc:spChg chg="mod">
          <ac:chgData name="Igor Škrgatić" userId="17e03072-4c1a-4246-88c1-87c6b426cad1" providerId="ADAL" clId="{3D63F09E-13AD-48CA-9B3C-D25704B891B5}" dt="2022-07-13T20:52:41.304" v="6898" actId="1076"/>
          <ac:spMkLst>
            <pc:docMk/>
            <pc:sldMk cId="1186791990" sldId="4095"/>
            <ac:spMk id="10" creationId="{9C020703-FD5F-864E-AF41-59DAFAAE1184}"/>
          </ac:spMkLst>
        </pc:spChg>
        <pc:spChg chg="del mod">
          <ac:chgData name="Igor Škrgatić" userId="17e03072-4c1a-4246-88c1-87c6b426cad1" providerId="ADAL" clId="{3D63F09E-13AD-48CA-9B3C-D25704B891B5}" dt="2022-07-13T20:52:13.800" v="6892" actId="478"/>
          <ac:spMkLst>
            <pc:docMk/>
            <pc:sldMk cId="1186791990" sldId="4095"/>
            <ac:spMk id="11" creationId="{02CB37AC-105C-6344-8865-3C573320FD05}"/>
          </ac:spMkLst>
        </pc:spChg>
        <pc:spChg chg="mod">
          <ac:chgData name="Igor Škrgatić" userId="17e03072-4c1a-4246-88c1-87c6b426cad1" providerId="ADAL" clId="{3D63F09E-13AD-48CA-9B3C-D25704B891B5}" dt="2022-07-13T20:51:24.303" v="6881" actId="1076"/>
          <ac:spMkLst>
            <pc:docMk/>
            <pc:sldMk cId="1186791990" sldId="4095"/>
            <ac:spMk id="12" creationId="{9F504DA5-25C6-C948-9968-39F93CEE48F4}"/>
          </ac:spMkLst>
        </pc:spChg>
        <pc:spChg chg="del mod">
          <ac:chgData name="Igor Škrgatić" userId="17e03072-4c1a-4246-88c1-87c6b426cad1" providerId="ADAL" clId="{3D63F09E-13AD-48CA-9B3C-D25704B891B5}" dt="2022-07-13T20:50:49.216" v="6874" actId="478"/>
          <ac:spMkLst>
            <pc:docMk/>
            <pc:sldMk cId="1186791990" sldId="4095"/>
            <ac:spMk id="13" creationId="{F3ECF9C1-83A8-D740-B704-61EB3FC4B103}"/>
          </ac:spMkLst>
        </pc:spChg>
        <pc:spChg chg="mod">
          <ac:chgData name="Igor Škrgatić" userId="17e03072-4c1a-4246-88c1-87c6b426cad1" providerId="ADAL" clId="{3D63F09E-13AD-48CA-9B3C-D25704B891B5}" dt="2022-07-13T20:53:50.158" v="6912" actId="1076"/>
          <ac:spMkLst>
            <pc:docMk/>
            <pc:sldMk cId="1186791990" sldId="4095"/>
            <ac:spMk id="14" creationId="{165CC43B-D1A5-E741-B660-9371F33B16D1}"/>
          </ac:spMkLst>
        </pc:spChg>
        <pc:spChg chg="del mod">
          <ac:chgData name="Igor Škrgatić" userId="17e03072-4c1a-4246-88c1-87c6b426cad1" providerId="ADAL" clId="{3D63F09E-13AD-48CA-9B3C-D25704B891B5}" dt="2022-07-13T20:53:10.592" v="6905" actId="478"/>
          <ac:spMkLst>
            <pc:docMk/>
            <pc:sldMk cId="1186791990" sldId="4095"/>
            <ac:spMk id="15" creationId="{546B135E-D628-CB44-99A2-C163DF417E79}"/>
          </ac:spMkLst>
        </pc:spChg>
        <pc:spChg chg="mod">
          <ac:chgData name="Igor Škrgatić" userId="17e03072-4c1a-4246-88c1-87c6b426cad1" providerId="ADAL" clId="{3D63F09E-13AD-48CA-9B3C-D25704B891B5}" dt="2022-07-13T20:53:05.632" v="6903" actId="1076"/>
          <ac:spMkLst>
            <pc:docMk/>
            <pc:sldMk cId="1186791990" sldId="4095"/>
            <ac:spMk id="16" creationId="{ECEF15BE-36DB-6545-A0AF-3AA4428E9B22}"/>
          </ac:spMkLst>
        </pc:spChg>
        <pc:spChg chg="del mod">
          <ac:chgData name="Igor Škrgatić" userId="17e03072-4c1a-4246-88c1-87c6b426cad1" providerId="ADAL" clId="{3D63F09E-13AD-48CA-9B3C-D25704B891B5}" dt="2022-07-13T20:52:52.336" v="6901" actId="478"/>
          <ac:spMkLst>
            <pc:docMk/>
            <pc:sldMk cId="1186791990" sldId="4095"/>
            <ac:spMk id="17" creationId="{41A97040-1EE2-6F45-88C2-5223AD65DCD3}"/>
          </ac:spMkLst>
        </pc:spChg>
        <pc:spChg chg="mod">
          <ac:chgData name="Igor Škrgatić" userId="17e03072-4c1a-4246-88c1-87c6b426cad1" providerId="ADAL" clId="{3D63F09E-13AD-48CA-9B3C-D25704B891B5}" dt="2022-07-13T10:41:49.122" v="5688" actId="255"/>
          <ac:spMkLst>
            <pc:docMk/>
            <pc:sldMk cId="1186791990" sldId="4095"/>
            <ac:spMk id="18" creationId="{55EB4804-966B-394E-A870-65FFE33D363B}"/>
          </ac:spMkLst>
        </pc:spChg>
        <pc:spChg chg="mod">
          <ac:chgData name="Igor Škrgatić" userId="17e03072-4c1a-4246-88c1-87c6b426cad1" providerId="ADAL" clId="{3D63F09E-13AD-48CA-9B3C-D25704B891B5}" dt="2022-07-13T10:41:54.027" v="5689" actId="255"/>
          <ac:spMkLst>
            <pc:docMk/>
            <pc:sldMk cId="1186791990" sldId="4095"/>
            <ac:spMk id="19" creationId="{54CF3A1E-667F-6A49-9036-1E4A107FE8E4}"/>
          </ac:spMkLst>
        </pc:spChg>
        <pc:spChg chg="mod">
          <ac:chgData name="Igor Škrgatić" userId="17e03072-4c1a-4246-88c1-87c6b426cad1" providerId="ADAL" clId="{3D63F09E-13AD-48CA-9B3C-D25704B891B5}" dt="2022-07-13T10:42:39.117" v="5693" actId="255"/>
          <ac:spMkLst>
            <pc:docMk/>
            <pc:sldMk cId="1186791990" sldId="4095"/>
            <ac:spMk id="20" creationId="{61EA58FE-328C-FE43-AC7E-ED3B19DD6DD4}"/>
          </ac:spMkLst>
        </pc:spChg>
        <pc:spChg chg="mod">
          <ac:chgData name="Igor Škrgatić" userId="17e03072-4c1a-4246-88c1-87c6b426cad1" providerId="ADAL" clId="{3D63F09E-13AD-48CA-9B3C-D25704B891B5}" dt="2022-07-13T10:42:33.685" v="5692" actId="255"/>
          <ac:spMkLst>
            <pc:docMk/>
            <pc:sldMk cId="1186791990" sldId="4095"/>
            <ac:spMk id="21" creationId="{4B1A9AA3-274D-E848-A798-E74788D45745}"/>
          </ac:spMkLst>
        </pc:spChg>
        <pc:spChg chg="mod">
          <ac:chgData name="Igor Škrgatić" userId="17e03072-4c1a-4246-88c1-87c6b426cad1" providerId="ADAL" clId="{3D63F09E-13AD-48CA-9B3C-D25704B891B5}" dt="2022-07-13T10:42:00.332" v="5690" actId="255"/>
          <ac:spMkLst>
            <pc:docMk/>
            <pc:sldMk cId="1186791990" sldId="4095"/>
            <ac:spMk id="22" creationId="{9D1250C8-1BBB-D749-8775-F81CDA58CACE}"/>
          </ac:spMkLst>
        </pc:spChg>
        <pc:spChg chg="mod">
          <ac:chgData name="Igor Škrgatić" userId="17e03072-4c1a-4246-88c1-87c6b426cad1" providerId="ADAL" clId="{3D63F09E-13AD-48CA-9B3C-D25704B891B5}" dt="2022-07-13T10:42:07.675" v="5691" actId="255"/>
          <ac:spMkLst>
            <pc:docMk/>
            <pc:sldMk cId="1186791990" sldId="4095"/>
            <ac:spMk id="23" creationId="{A1216DAA-1DA6-3A4E-9C42-5EB6C0EE5DF6}"/>
          </ac:spMkLst>
        </pc:spChg>
        <pc:spChg chg="mod">
          <ac:chgData name="Igor Škrgatić" userId="17e03072-4c1a-4246-88c1-87c6b426cad1" providerId="ADAL" clId="{3D63F09E-13AD-48CA-9B3C-D25704B891B5}" dt="2022-07-13T20:51:47.814" v="6887" actId="14100"/>
          <ac:spMkLst>
            <pc:docMk/>
            <pc:sldMk cId="1186791990" sldId="4095"/>
            <ac:spMk id="30" creationId="{F19D62B7-EE3F-024F-8259-79E95B6583A7}"/>
          </ac:spMkLst>
        </pc:spChg>
        <pc:spChg chg="mod">
          <ac:chgData name="Igor Škrgatić" userId="17e03072-4c1a-4246-88c1-87c6b426cad1" providerId="ADAL" clId="{3D63F09E-13AD-48CA-9B3C-D25704B891B5}" dt="2022-07-13T20:52:21.542" v="6894" actId="14100"/>
          <ac:spMkLst>
            <pc:docMk/>
            <pc:sldMk cId="1186791990" sldId="4095"/>
            <ac:spMk id="32" creationId="{3D6EFD9E-D877-4943-AF22-41B794DEB791}"/>
          </ac:spMkLst>
        </pc:spChg>
        <pc:spChg chg="mod">
          <ac:chgData name="Igor Škrgatić" userId="17e03072-4c1a-4246-88c1-87c6b426cad1" providerId="ADAL" clId="{3D63F09E-13AD-48CA-9B3C-D25704B891B5}" dt="2022-07-13T20:53:31.019" v="6909" actId="1076"/>
          <ac:spMkLst>
            <pc:docMk/>
            <pc:sldMk cId="1186791990" sldId="4095"/>
            <ac:spMk id="34" creationId="{D1956B40-9A03-7C47-BCAA-F21F20FBB485}"/>
          </ac:spMkLst>
        </pc:spChg>
        <pc:spChg chg="mod">
          <ac:chgData name="Igor Škrgatić" userId="17e03072-4c1a-4246-88c1-87c6b426cad1" providerId="ADAL" clId="{3D63F09E-13AD-48CA-9B3C-D25704B891B5}" dt="2022-07-13T20:51:27.715" v="6882" actId="1076"/>
          <ac:spMkLst>
            <pc:docMk/>
            <pc:sldMk cId="1186791990" sldId="4095"/>
            <ac:spMk id="39" creationId="{8CA4358D-7F3A-AA4A-8601-3AEEFBB60F46}"/>
          </ac:spMkLst>
        </pc:spChg>
        <pc:spChg chg="mod">
          <ac:chgData name="Igor Škrgatić" userId="17e03072-4c1a-4246-88c1-87c6b426cad1" providerId="ADAL" clId="{3D63F09E-13AD-48CA-9B3C-D25704B891B5}" dt="2022-07-13T20:51:17.884" v="6880" actId="14100"/>
          <ac:spMkLst>
            <pc:docMk/>
            <pc:sldMk cId="1186791990" sldId="4095"/>
            <ac:spMk id="41" creationId="{079E57AF-6133-CF41-8BE0-84AD6F0ED315}"/>
          </ac:spMkLst>
        </pc:spChg>
        <pc:spChg chg="mod">
          <ac:chgData name="Igor Škrgatić" userId="17e03072-4c1a-4246-88c1-87c6b426cad1" providerId="ADAL" clId="{3D63F09E-13AD-48CA-9B3C-D25704B891B5}" dt="2022-07-13T20:52:49.951" v="6900" actId="14100"/>
          <ac:spMkLst>
            <pc:docMk/>
            <pc:sldMk cId="1186791990" sldId="4095"/>
            <ac:spMk id="43" creationId="{29558007-97C9-A244-A070-E52FA645A562}"/>
          </ac:spMkLst>
        </pc:spChg>
        <pc:picChg chg="add mod">
          <ac:chgData name="Igor Škrgatić" userId="17e03072-4c1a-4246-88c1-87c6b426cad1" providerId="ADAL" clId="{3D63F09E-13AD-48CA-9B3C-D25704B891B5}" dt="2022-07-13T11:14:09.064" v="6120"/>
          <ac:picMkLst>
            <pc:docMk/>
            <pc:sldMk cId="1186791990" sldId="4095"/>
            <ac:picMk id="48" creationId="{58251D47-E20A-310D-B3C0-343FAFE4B2BD}"/>
          </ac:picMkLst>
        </pc:picChg>
        <pc:picChg chg="add mod">
          <ac:chgData name="Igor Škrgatić" userId="17e03072-4c1a-4246-88c1-87c6b426cad1" providerId="ADAL" clId="{3D63F09E-13AD-48CA-9B3C-D25704B891B5}" dt="2022-07-13T11:18:04.591" v="6192"/>
          <ac:picMkLst>
            <pc:docMk/>
            <pc:sldMk cId="1186791990" sldId="4095"/>
            <ac:picMk id="49" creationId="{8A12CE90-DBB7-1BBA-2401-CDF6D2AD6F26}"/>
          </ac:picMkLst>
        </pc:picChg>
      </pc:sldChg>
      <pc:sldChg chg="addSp delSp modSp add del mod">
        <pc:chgData name="Igor Škrgatić" userId="17e03072-4c1a-4246-88c1-87c6b426cad1" providerId="ADAL" clId="{3D63F09E-13AD-48CA-9B3C-D25704B891B5}" dt="2022-07-13T11:35:57.282" v="6353" actId="2696"/>
        <pc:sldMkLst>
          <pc:docMk/>
          <pc:sldMk cId="1226927880" sldId="4097"/>
        </pc:sldMkLst>
        <pc:spChg chg="add mod">
          <ac:chgData name="Igor Škrgatić" userId="17e03072-4c1a-4246-88c1-87c6b426cad1" providerId="ADAL" clId="{3D63F09E-13AD-48CA-9B3C-D25704B891B5}" dt="2022-07-13T11:35:44.350" v="6352" actId="478"/>
          <ac:spMkLst>
            <pc:docMk/>
            <pc:sldMk cId="1226927880" sldId="4097"/>
            <ac:spMk id="9" creationId="{A16A86D4-A722-0469-35D4-4CAB1CA9BE82}"/>
          </ac:spMkLst>
        </pc:spChg>
        <pc:spChg chg="add del">
          <ac:chgData name="Igor Škrgatić" userId="17e03072-4c1a-4246-88c1-87c6b426cad1" providerId="ADAL" clId="{3D63F09E-13AD-48CA-9B3C-D25704B891B5}" dt="2022-07-13T11:29:43.503" v="6334" actId="931"/>
          <ac:spMkLst>
            <pc:docMk/>
            <pc:sldMk cId="1226927880" sldId="4097"/>
            <ac:spMk id="121" creationId="{9A7B2937-091F-4086-8792-2A3AC39F8274}"/>
          </ac:spMkLst>
        </pc:spChg>
        <pc:spChg chg="del">
          <ac:chgData name="Igor Škrgatić" userId="17e03072-4c1a-4246-88c1-87c6b426cad1" providerId="ADAL" clId="{3D63F09E-13AD-48CA-9B3C-D25704B891B5}" dt="2022-07-13T11:33:27.548" v="6337" actId="931"/>
          <ac:spMkLst>
            <pc:docMk/>
            <pc:sldMk cId="1226927880" sldId="4097"/>
            <ac:spMk id="122" creationId="{88C4C887-A7CA-4B34-9C74-4EA39065AF1E}"/>
          </ac:spMkLst>
        </pc:spChg>
        <pc:spChg chg="mod">
          <ac:chgData name="Igor Škrgatić" userId="17e03072-4c1a-4246-88c1-87c6b426cad1" providerId="ADAL" clId="{3D63F09E-13AD-48CA-9B3C-D25704B891B5}" dt="2022-07-13T11:28:47.037" v="6329" actId="1076"/>
          <ac:spMkLst>
            <pc:docMk/>
            <pc:sldMk cId="1226927880" sldId="4097"/>
            <ac:spMk id="124" creationId="{CAE576EA-E802-4687-9BB3-FA876BEC1B93}"/>
          </ac:spMkLst>
        </pc:spChg>
        <pc:spChg chg="mod">
          <ac:chgData name="Igor Škrgatić" userId="17e03072-4c1a-4246-88c1-87c6b426cad1" providerId="ADAL" clId="{3D63F09E-13AD-48CA-9B3C-D25704B891B5}" dt="2022-07-13T11:28:18.896" v="6309" actId="6549"/>
          <ac:spMkLst>
            <pc:docMk/>
            <pc:sldMk cId="1226927880" sldId="4097"/>
            <ac:spMk id="125" creationId="{B24534C8-B661-4C9A-B5C5-A6CF278043C1}"/>
          </ac:spMkLst>
        </pc:spChg>
        <pc:picChg chg="add del mod">
          <ac:chgData name="Igor Škrgatić" userId="17e03072-4c1a-4246-88c1-87c6b426cad1" providerId="ADAL" clId="{3D63F09E-13AD-48CA-9B3C-D25704B891B5}" dt="2022-07-13T11:29:35.884" v="6333" actId="931"/>
          <ac:picMkLst>
            <pc:docMk/>
            <pc:sldMk cId="1226927880" sldId="4097"/>
            <ac:picMk id="3" creationId="{ACA0119D-0C67-8C12-9318-1D315385D021}"/>
          </ac:picMkLst>
        </pc:picChg>
        <pc:picChg chg="add mod">
          <ac:chgData name="Igor Škrgatić" userId="17e03072-4c1a-4246-88c1-87c6b426cad1" providerId="ADAL" clId="{3D63F09E-13AD-48CA-9B3C-D25704B891B5}" dt="2022-07-13T11:29:44.080" v="6336" actId="962"/>
          <ac:picMkLst>
            <pc:docMk/>
            <pc:sldMk cId="1226927880" sldId="4097"/>
            <ac:picMk id="5" creationId="{8F51899E-B67E-2FA2-EF4F-444ABE132C0D}"/>
          </ac:picMkLst>
        </pc:picChg>
        <pc:picChg chg="add del mod">
          <ac:chgData name="Igor Škrgatić" userId="17e03072-4c1a-4246-88c1-87c6b426cad1" providerId="ADAL" clId="{3D63F09E-13AD-48CA-9B3C-D25704B891B5}" dt="2022-07-13T11:35:44.350" v="6352" actId="478"/>
          <ac:picMkLst>
            <pc:docMk/>
            <pc:sldMk cId="1226927880" sldId="4097"/>
            <ac:picMk id="7" creationId="{8F789174-8C22-16CA-C4E8-7AAA3E229F1C}"/>
          </ac:picMkLst>
        </pc:picChg>
        <pc:picChg chg="add mod">
          <ac:chgData name="Igor Škrgatić" userId="17e03072-4c1a-4246-88c1-87c6b426cad1" providerId="ADAL" clId="{3D63F09E-13AD-48CA-9B3C-D25704B891B5}" dt="2022-07-13T11:33:48.943" v="6341"/>
          <ac:picMkLst>
            <pc:docMk/>
            <pc:sldMk cId="1226927880" sldId="4097"/>
            <ac:picMk id="26" creationId="{42DDAB53-8235-B7AA-5A16-2CA30BC898D6}"/>
          </ac:picMkLst>
        </pc:picChg>
        <pc:picChg chg="add mod">
          <ac:chgData name="Igor Škrgatić" userId="17e03072-4c1a-4246-88c1-87c6b426cad1" providerId="ADAL" clId="{3D63F09E-13AD-48CA-9B3C-D25704B891B5}" dt="2022-07-13T11:35:02.658" v="6351"/>
          <ac:picMkLst>
            <pc:docMk/>
            <pc:sldMk cId="1226927880" sldId="4097"/>
            <ac:picMk id="27" creationId="{A09D880D-A0A8-4C18-FDB0-B7F17A60D4BA}"/>
          </ac:picMkLst>
        </pc:picChg>
      </pc:sldChg>
      <pc:sldChg chg="add del">
        <pc:chgData name="Igor Škrgatić" userId="17e03072-4c1a-4246-88c1-87c6b426cad1" providerId="ADAL" clId="{3D63F09E-13AD-48CA-9B3C-D25704B891B5}" dt="2022-07-12T19:01:13.889" v="547" actId="2696"/>
        <pc:sldMkLst>
          <pc:docMk/>
          <pc:sldMk cId="403273269" sldId="4101"/>
        </pc:sldMkLst>
      </pc:sldChg>
      <pc:sldChg chg="del ord">
        <pc:chgData name="Igor Škrgatić" userId="17e03072-4c1a-4246-88c1-87c6b426cad1" providerId="ADAL" clId="{3D63F09E-13AD-48CA-9B3C-D25704B891B5}" dt="2022-07-13T10:46:00.123" v="5705" actId="2696"/>
        <pc:sldMkLst>
          <pc:docMk/>
          <pc:sldMk cId="639031164" sldId="7318"/>
        </pc:sldMkLst>
      </pc:sldChg>
      <pc:sldChg chg="add del ord">
        <pc:chgData name="Igor Škrgatić" userId="17e03072-4c1a-4246-88c1-87c6b426cad1" providerId="ADAL" clId="{3D63F09E-13AD-48CA-9B3C-D25704B891B5}" dt="2022-07-12T19:22:35.061" v="848" actId="2696"/>
        <pc:sldMkLst>
          <pc:docMk/>
          <pc:sldMk cId="3831681804" sldId="7320"/>
        </pc:sldMkLst>
      </pc:sldChg>
      <pc:sldChg chg="addSp delSp modSp add mod">
        <pc:chgData name="Igor Škrgatić" userId="17e03072-4c1a-4246-88c1-87c6b426cad1" providerId="ADAL" clId="{3D63F09E-13AD-48CA-9B3C-D25704B891B5}" dt="2022-07-14T15:20:23.660" v="9973" actId="20577"/>
        <pc:sldMkLst>
          <pc:docMk/>
          <pc:sldMk cId="1407669608" sldId="7321"/>
        </pc:sldMkLst>
        <pc:spChg chg="mod">
          <ac:chgData name="Igor Škrgatić" userId="17e03072-4c1a-4246-88c1-87c6b426cad1" providerId="ADAL" clId="{3D63F09E-13AD-48CA-9B3C-D25704B891B5}" dt="2022-07-12T18:00:47.814" v="402"/>
          <ac:spMkLst>
            <pc:docMk/>
            <pc:sldMk cId="1407669608" sldId="7321"/>
            <ac:spMk id="2" creationId="{C8AFA21A-8F6E-4912-A42F-CAC541F42327}"/>
          </ac:spMkLst>
        </pc:spChg>
        <pc:spChg chg="mod">
          <ac:chgData name="Igor Škrgatić" userId="17e03072-4c1a-4246-88c1-87c6b426cad1" providerId="ADAL" clId="{3D63F09E-13AD-48CA-9B3C-D25704B891B5}" dt="2022-07-13T11:16:31.628" v="6165" actId="20577"/>
          <ac:spMkLst>
            <pc:docMk/>
            <pc:sldMk cId="1407669608" sldId="7321"/>
            <ac:spMk id="174" creationId="{00000000-0000-0000-0000-000000000000}"/>
          </ac:spMkLst>
        </pc:spChg>
        <pc:spChg chg="mod">
          <ac:chgData name="Igor Škrgatić" userId="17e03072-4c1a-4246-88c1-87c6b426cad1" providerId="ADAL" clId="{3D63F09E-13AD-48CA-9B3C-D25704B891B5}" dt="2022-07-14T15:20:23.660" v="9973" actId="20577"/>
          <ac:spMkLst>
            <pc:docMk/>
            <pc:sldMk cId="1407669608" sldId="7321"/>
            <ac:spMk id="175" creationId="{00000000-0000-0000-0000-000000000000}"/>
          </ac:spMkLst>
        </pc:spChg>
        <pc:picChg chg="add del">
          <ac:chgData name="Igor Škrgatić" userId="17e03072-4c1a-4246-88c1-87c6b426cad1" providerId="ADAL" clId="{3D63F09E-13AD-48CA-9B3C-D25704B891B5}" dt="2022-07-12T18:23:03.729" v="533" actId="22"/>
          <ac:picMkLst>
            <pc:docMk/>
            <pc:sldMk cId="1407669608" sldId="7321"/>
            <ac:picMk id="4" creationId="{DDB3D211-7F50-C1CA-EC78-DCB95F33EC1D}"/>
          </ac:picMkLst>
        </pc:picChg>
        <pc:picChg chg="del">
          <ac:chgData name="Igor Škrgatić" userId="17e03072-4c1a-4246-88c1-87c6b426cad1" providerId="ADAL" clId="{3D63F09E-13AD-48CA-9B3C-D25704B891B5}" dt="2022-07-12T19:22:59.890" v="861" actId="478"/>
          <ac:picMkLst>
            <pc:docMk/>
            <pc:sldMk cId="1407669608" sldId="7321"/>
            <ac:picMk id="5" creationId="{789F9D3C-1262-4002-9799-09F2C28FDB44}"/>
          </ac:picMkLst>
        </pc:picChg>
        <pc:picChg chg="add mod">
          <ac:chgData name="Igor Škrgatić" userId="17e03072-4c1a-4246-88c1-87c6b426cad1" providerId="ADAL" clId="{3D63F09E-13AD-48CA-9B3C-D25704B891B5}" dt="2022-07-13T11:16:33.235" v="6166"/>
          <ac:picMkLst>
            <pc:docMk/>
            <pc:sldMk cId="1407669608" sldId="7321"/>
            <ac:picMk id="5" creationId="{ACAACBAC-0746-7C55-720F-ADC6BD759ED5}"/>
          </ac:picMkLst>
        </pc:picChg>
        <pc:picChg chg="add mod">
          <ac:chgData name="Igor Škrgatić" userId="17e03072-4c1a-4246-88c1-87c6b426cad1" providerId="ADAL" clId="{3D63F09E-13AD-48CA-9B3C-D25704B891B5}" dt="2022-07-13T11:20:03.026" v="6270"/>
          <ac:picMkLst>
            <pc:docMk/>
            <pc:sldMk cId="1407669608" sldId="7321"/>
            <ac:picMk id="6" creationId="{6A7268F7-1A56-1A08-AA34-7642BF57E7C2}"/>
          </ac:picMkLst>
        </pc:picChg>
      </pc:sldChg>
      <pc:sldChg chg="addSp delSp modSp add mod">
        <pc:chgData name="Igor Škrgatić" userId="17e03072-4c1a-4246-88c1-87c6b426cad1" providerId="ADAL" clId="{3D63F09E-13AD-48CA-9B3C-D25704B891B5}" dt="2022-07-13T20:35:15.113" v="6376" actId="27636"/>
        <pc:sldMkLst>
          <pc:docMk/>
          <pc:sldMk cId="1697592235" sldId="7322"/>
        </pc:sldMkLst>
        <pc:spChg chg="mod">
          <ac:chgData name="Igor Škrgatić" userId="17e03072-4c1a-4246-88c1-87c6b426cad1" providerId="ADAL" clId="{3D63F09E-13AD-48CA-9B3C-D25704B891B5}" dt="2022-07-12T18:00:47.814" v="402"/>
          <ac:spMkLst>
            <pc:docMk/>
            <pc:sldMk cId="1697592235" sldId="7322"/>
            <ac:spMk id="2" creationId="{C8AFA21A-8F6E-4912-A42F-CAC541F42327}"/>
          </ac:spMkLst>
        </pc:spChg>
        <pc:spChg chg="mod">
          <ac:chgData name="Igor Škrgatić" userId="17e03072-4c1a-4246-88c1-87c6b426cad1" providerId="ADAL" clId="{3D63F09E-13AD-48CA-9B3C-D25704B891B5}" dt="2022-07-13T11:13:35.936" v="6111" actId="20577"/>
          <ac:spMkLst>
            <pc:docMk/>
            <pc:sldMk cId="1697592235" sldId="7322"/>
            <ac:spMk id="174" creationId="{00000000-0000-0000-0000-000000000000}"/>
          </ac:spMkLst>
        </pc:spChg>
        <pc:spChg chg="mod">
          <ac:chgData name="Igor Škrgatić" userId="17e03072-4c1a-4246-88c1-87c6b426cad1" providerId="ADAL" clId="{3D63F09E-13AD-48CA-9B3C-D25704B891B5}" dt="2022-07-13T20:35:15.113" v="6376" actId="27636"/>
          <ac:spMkLst>
            <pc:docMk/>
            <pc:sldMk cId="1697592235" sldId="7322"/>
            <ac:spMk id="175" creationId="{00000000-0000-0000-0000-000000000000}"/>
          </ac:spMkLst>
        </pc:spChg>
        <pc:picChg chg="del">
          <ac:chgData name="Igor Škrgatić" userId="17e03072-4c1a-4246-88c1-87c6b426cad1" providerId="ADAL" clId="{3D63F09E-13AD-48CA-9B3C-D25704B891B5}" dt="2022-07-12T19:22:24.253" v="845" actId="478"/>
          <ac:picMkLst>
            <pc:docMk/>
            <pc:sldMk cId="1697592235" sldId="7322"/>
            <ac:picMk id="5" creationId="{789F9D3C-1262-4002-9799-09F2C28FDB44}"/>
          </ac:picMkLst>
        </pc:picChg>
        <pc:picChg chg="add del mod">
          <ac:chgData name="Igor Škrgatić" userId="17e03072-4c1a-4246-88c1-87c6b426cad1" providerId="ADAL" clId="{3D63F09E-13AD-48CA-9B3C-D25704B891B5}" dt="2022-07-13T11:13:33.347" v="6109" actId="478"/>
          <ac:picMkLst>
            <pc:docMk/>
            <pc:sldMk cId="1697592235" sldId="7322"/>
            <ac:picMk id="5" creationId="{965C1C82-EE65-B20D-A330-1D02E74864C1}"/>
          </ac:picMkLst>
        </pc:picChg>
        <pc:picChg chg="add mod">
          <ac:chgData name="Igor Škrgatić" userId="17e03072-4c1a-4246-88c1-87c6b426cad1" providerId="ADAL" clId="{3D63F09E-13AD-48CA-9B3C-D25704B891B5}" dt="2022-07-13T11:13:42.044" v="6112"/>
          <ac:picMkLst>
            <pc:docMk/>
            <pc:sldMk cId="1697592235" sldId="7322"/>
            <ac:picMk id="6" creationId="{E7782CC3-9664-034F-E12B-F6BCED3DDB53}"/>
          </ac:picMkLst>
        </pc:picChg>
        <pc:picChg chg="add mod">
          <ac:chgData name="Igor Škrgatić" userId="17e03072-4c1a-4246-88c1-87c6b426cad1" providerId="ADAL" clId="{3D63F09E-13AD-48CA-9B3C-D25704B891B5}" dt="2022-07-13T11:17:42.589" v="6186"/>
          <ac:picMkLst>
            <pc:docMk/>
            <pc:sldMk cId="1697592235" sldId="7322"/>
            <ac:picMk id="7" creationId="{BB558143-7D27-5A19-224D-3FD85524E366}"/>
          </ac:picMkLst>
        </pc:picChg>
      </pc:sldChg>
      <pc:sldChg chg="addSp delSp modSp add mod">
        <pc:chgData name="Igor Škrgatić" userId="17e03072-4c1a-4246-88c1-87c6b426cad1" providerId="ADAL" clId="{3D63F09E-13AD-48CA-9B3C-D25704B891B5}" dt="2022-07-13T21:03:04.005" v="7641" actId="20577"/>
        <pc:sldMkLst>
          <pc:docMk/>
          <pc:sldMk cId="3665046872" sldId="7323"/>
        </pc:sldMkLst>
        <pc:spChg chg="mod">
          <ac:chgData name="Igor Škrgatić" userId="17e03072-4c1a-4246-88c1-87c6b426cad1" providerId="ADAL" clId="{3D63F09E-13AD-48CA-9B3C-D25704B891B5}" dt="2022-07-13T11:14:02.709" v="6118" actId="20577"/>
          <ac:spMkLst>
            <pc:docMk/>
            <pc:sldMk cId="3665046872" sldId="7323"/>
            <ac:spMk id="174" creationId="{00000000-0000-0000-0000-000000000000}"/>
          </ac:spMkLst>
        </pc:spChg>
        <pc:spChg chg="mod">
          <ac:chgData name="Igor Škrgatić" userId="17e03072-4c1a-4246-88c1-87c6b426cad1" providerId="ADAL" clId="{3D63F09E-13AD-48CA-9B3C-D25704B891B5}" dt="2022-07-13T21:03:04.005" v="7641" actId="20577"/>
          <ac:spMkLst>
            <pc:docMk/>
            <pc:sldMk cId="3665046872" sldId="7323"/>
            <ac:spMk id="175" creationId="{00000000-0000-0000-0000-000000000000}"/>
          </ac:spMkLst>
        </pc:spChg>
        <pc:picChg chg="add del mod">
          <ac:chgData name="Igor Škrgatić" userId="17e03072-4c1a-4246-88c1-87c6b426cad1" providerId="ADAL" clId="{3D63F09E-13AD-48CA-9B3C-D25704B891B5}" dt="2022-07-13T11:14:01.016" v="6116"/>
          <ac:picMkLst>
            <pc:docMk/>
            <pc:sldMk cId="3665046872" sldId="7323"/>
            <ac:picMk id="5" creationId="{6B0827D1-1153-14E6-B52B-49A0545FD37D}"/>
          </ac:picMkLst>
        </pc:picChg>
        <pc:picChg chg="del">
          <ac:chgData name="Igor Škrgatić" userId="17e03072-4c1a-4246-88c1-87c6b426cad1" providerId="ADAL" clId="{3D63F09E-13AD-48CA-9B3C-D25704B891B5}" dt="2022-07-12T19:22:25.766" v="846" actId="478"/>
          <ac:picMkLst>
            <pc:docMk/>
            <pc:sldMk cId="3665046872" sldId="7323"/>
            <ac:picMk id="5" creationId="{789F9D3C-1262-4002-9799-09F2C28FDB44}"/>
          </ac:picMkLst>
        </pc:picChg>
        <pc:picChg chg="add mod">
          <ac:chgData name="Igor Škrgatić" userId="17e03072-4c1a-4246-88c1-87c6b426cad1" providerId="ADAL" clId="{3D63F09E-13AD-48CA-9B3C-D25704B891B5}" dt="2022-07-13T11:14:04.907" v="6119"/>
          <ac:picMkLst>
            <pc:docMk/>
            <pc:sldMk cId="3665046872" sldId="7323"/>
            <ac:picMk id="6" creationId="{2A3AF749-AE12-0B58-C5D3-287510003C64}"/>
          </ac:picMkLst>
        </pc:picChg>
        <pc:picChg chg="add mod">
          <ac:chgData name="Igor Škrgatić" userId="17e03072-4c1a-4246-88c1-87c6b426cad1" providerId="ADAL" clId="{3D63F09E-13AD-48CA-9B3C-D25704B891B5}" dt="2022-07-13T11:18:00.638" v="6191"/>
          <ac:picMkLst>
            <pc:docMk/>
            <pc:sldMk cId="3665046872" sldId="7323"/>
            <ac:picMk id="7" creationId="{23C95F71-29C5-1C5C-4F5A-AA57523E5C6F}"/>
          </ac:picMkLst>
        </pc:picChg>
      </pc:sldChg>
      <pc:sldChg chg="delSp modSp add del mod">
        <pc:chgData name="Igor Škrgatić" userId="17e03072-4c1a-4246-88c1-87c6b426cad1" providerId="ADAL" clId="{3D63F09E-13AD-48CA-9B3C-D25704B891B5}" dt="2022-07-13T10:28:26.209" v="4456" actId="2696"/>
        <pc:sldMkLst>
          <pc:docMk/>
          <pc:sldMk cId="1720851110" sldId="7324"/>
        </pc:sldMkLst>
        <pc:spChg chg="mod">
          <ac:chgData name="Igor Škrgatić" userId="17e03072-4c1a-4246-88c1-87c6b426cad1" providerId="ADAL" clId="{3D63F09E-13AD-48CA-9B3C-D25704B891B5}" dt="2022-07-12T18:05:07.367" v="497" actId="6549"/>
          <ac:spMkLst>
            <pc:docMk/>
            <pc:sldMk cId="1720851110" sldId="7324"/>
            <ac:spMk id="174" creationId="{00000000-0000-0000-0000-000000000000}"/>
          </ac:spMkLst>
        </pc:spChg>
        <pc:picChg chg="del">
          <ac:chgData name="Igor Škrgatić" userId="17e03072-4c1a-4246-88c1-87c6b426cad1" providerId="ADAL" clId="{3D63F09E-13AD-48CA-9B3C-D25704B891B5}" dt="2022-07-12T19:22:38.886" v="849" actId="478"/>
          <ac:picMkLst>
            <pc:docMk/>
            <pc:sldMk cId="1720851110" sldId="7324"/>
            <ac:picMk id="5" creationId="{789F9D3C-1262-4002-9799-09F2C28FDB44}"/>
          </ac:picMkLst>
        </pc:picChg>
      </pc:sldChg>
      <pc:sldChg chg="addSp delSp modSp add del mod ord">
        <pc:chgData name="Igor Škrgatić" userId="17e03072-4c1a-4246-88c1-87c6b426cad1" providerId="ADAL" clId="{3D63F09E-13AD-48CA-9B3C-D25704B891B5}" dt="2022-07-13T21:03:43.846" v="7643" actId="2696"/>
        <pc:sldMkLst>
          <pc:docMk/>
          <pc:sldMk cId="2883662407" sldId="7325"/>
        </pc:sldMkLst>
        <pc:spChg chg="mod">
          <ac:chgData name="Igor Škrgatić" userId="17e03072-4c1a-4246-88c1-87c6b426cad1" providerId="ADAL" clId="{3D63F09E-13AD-48CA-9B3C-D25704B891B5}" dt="2022-07-13T11:14:17.914" v="6124" actId="20577"/>
          <ac:spMkLst>
            <pc:docMk/>
            <pc:sldMk cId="2883662407" sldId="7325"/>
            <ac:spMk id="174" creationId="{00000000-0000-0000-0000-000000000000}"/>
          </ac:spMkLst>
        </pc:spChg>
        <pc:picChg chg="del">
          <ac:chgData name="Igor Škrgatić" userId="17e03072-4c1a-4246-88c1-87c6b426cad1" providerId="ADAL" clId="{3D63F09E-13AD-48CA-9B3C-D25704B891B5}" dt="2022-07-12T19:22:30.834" v="847" actId="478"/>
          <ac:picMkLst>
            <pc:docMk/>
            <pc:sldMk cId="2883662407" sldId="7325"/>
            <ac:picMk id="5" creationId="{789F9D3C-1262-4002-9799-09F2C28FDB44}"/>
          </ac:picMkLst>
        </pc:picChg>
        <pc:picChg chg="add del mod">
          <ac:chgData name="Igor Škrgatić" userId="17e03072-4c1a-4246-88c1-87c6b426cad1" providerId="ADAL" clId="{3D63F09E-13AD-48CA-9B3C-D25704B891B5}" dt="2022-07-13T11:14:15.882" v="6122"/>
          <ac:picMkLst>
            <pc:docMk/>
            <pc:sldMk cId="2883662407" sldId="7325"/>
            <ac:picMk id="5" creationId="{7F074103-473A-5FC9-3D36-657EDE050377}"/>
          </ac:picMkLst>
        </pc:picChg>
        <pc:picChg chg="add mod">
          <ac:chgData name="Igor Škrgatić" userId="17e03072-4c1a-4246-88c1-87c6b426cad1" providerId="ADAL" clId="{3D63F09E-13AD-48CA-9B3C-D25704B891B5}" dt="2022-07-13T11:14:20.884" v="6125"/>
          <ac:picMkLst>
            <pc:docMk/>
            <pc:sldMk cId="2883662407" sldId="7325"/>
            <ac:picMk id="6" creationId="{E784EB26-DA36-4A80-4F91-8DCF171D647F}"/>
          </ac:picMkLst>
        </pc:picChg>
        <pc:picChg chg="add mod">
          <ac:chgData name="Igor Škrgatić" userId="17e03072-4c1a-4246-88c1-87c6b426cad1" providerId="ADAL" clId="{3D63F09E-13AD-48CA-9B3C-D25704B891B5}" dt="2022-07-13T11:18:07.742" v="6193"/>
          <ac:picMkLst>
            <pc:docMk/>
            <pc:sldMk cId="2883662407" sldId="7325"/>
            <ac:picMk id="7" creationId="{500E407F-8E43-5F28-A4A6-177174A6F8F7}"/>
          </ac:picMkLst>
        </pc:picChg>
      </pc:sldChg>
      <pc:sldChg chg="addSp delSp modSp add mod ord">
        <pc:chgData name="Igor Škrgatić" userId="17e03072-4c1a-4246-88c1-87c6b426cad1" providerId="ADAL" clId="{3D63F09E-13AD-48CA-9B3C-D25704B891B5}" dt="2022-07-13T21:35:28.298" v="8790" actId="20577"/>
        <pc:sldMkLst>
          <pc:docMk/>
          <pc:sldMk cId="3887007952" sldId="7326"/>
        </pc:sldMkLst>
        <pc:spChg chg="mod">
          <ac:chgData name="Igor Škrgatić" userId="17e03072-4c1a-4246-88c1-87c6b426cad1" providerId="ADAL" clId="{3D63F09E-13AD-48CA-9B3C-D25704B891B5}" dt="2022-07-13T21:33:09.342" v="8533" actId="1076"/>
          <ac:spMkLst>
            <pc:docMk/>
            <pc:sldMk cId="3887007952" sldId="7326"/>
            <ac:spMk id="23" creationId="{888E3DA6-3CD1-AC4E-AC89-09A692A4BE8C}"/>
          </ac:spMkLst>
        </pc:spChg>
        <pc:spChg chg="del">
          <ac:chgData name="Igor Škrgatić" userId="17e03072-4c1a-4246-88c1-87c6b426cad1" providerId="ADAL" clId="{3D63F09E-13AD-48CA-9B3C-D25704B891B5}" dt="2022-07-13T21:33:12.384" v="8534" actId="478"/>
          <ac:spMkLst>
            <pc:docMk/>
            <pc:sldMk cId="3887007952" sldId="7326"/>
            <ac:spMk id="24" creationId="{8576C11F-2655-034B-B252-F56BD5E3C7C5}"/>
          </ac:spMkLst>
        </pc:spChg>
        <pc:spChg chg="mod">
          <ac:chgData name="Igor Škrgatić" userId="17e03072-4c1a-4246-88c1-87c6b426cad1" providerId="ADAL" clId="{3D63F09E-13AD-48CA-9B3C-D25704B891B5}" dt="2022-07-13T21:31:05.706" v="8364" actId="20577"/>
          <ac:spMkLst>
            <pc:docMk/>
            <pc:sldMk cId="3887007952" sldId="7326"/>
            <ac:spMk id="32" creationId="{7381B1F6-14F5-3444-8042-0EAF19F89D2B}"/>
          </ac:spMkLst>
        </pc:spChg>
        <pc:spChg chg="mod">
          <ac:chgData name="Igor Škrgatić" userId="17e03072-4c1a-4246-88c1-87c6b426cad1" providerId="ADAL" clId="{3D63F09E-13AD-48CA-9B3C-D25704B891B5}" dt="2022-07-13T21:32:29.828" v="8461" actId="6549"/>
          <ac:spMkLst>
            <pc:docMk/>
            <pc:sldMk cId="3887007952" sldId="7326"/>
            <ac:spMk id="33" creationId="{B95B00B5-058B-ED41-B889-C10E9BD16A2E}"/>
          </ac:spMkLst>
        </pc:spChg>
        <pc:spChg chg="mod">
          <ac:chgData name="Igor Škrgatić" userId="17e03072-4c1a-4246-88c1-87c6b426cad1" providerId="ADAL" clId="{3D63F09E-13AD-48CA-9B3C-D25704B891B5}" dt="2022-07-13T21:32:12.938" v="8440" actId="20577"/>
          <ac:spMkLst>
            <pc:docMk/>
            <pc:sldMk cId="3887007952" sldId="7326"/>
            <ac:spMk id="34" creationId="{33DD18EF-48B1-9D4B-8348-C2C2410D4080}"/>
          </ac:spMkLst>
        </pc:spChg>
        <pc:spChg chg="mod">
          <ac:chgData name="Igor Škrgatić" userId="17e03072-4c1a-4246-88c1-87c6b426cad1" providerId="ADAL" clId="{3D63F09E-13AD-48CA-9B3C-D25704B891B5}" dt="2022-07-13T21:31:45.407" v="8415" actId="6549"/>
          <ac:spMkLst>
            <pc:docMk/>
            <pc:sldMk cId="3887007952" sldId="7326"/>
            <ac:spMk id="35" creationId="{49688EEA-2348-6F48-BC9E-60C78B3BFBD7}"/>
          </ac:spMkLst>
        </pc:spChg>
        <pc:spChg chg="mod">
          <ac:chgData name="Igor Škrgatić" userId="17e03072-4c1a-4246-88c1-87c6b426cad1" providerId="ADAL" clId="{3D63F09E-13AD-48CA-9B3C-D25704B891B5}" dt="2022-07-13T21:31:34.234" v="8397" actId="20577"/>
          <ac:spMkLst>
            <pc:docMk/>
            <pc:sldMk cId="3887007952" sldId="7326"/>
            <ac:spMk id="36" creationId="{C0DE11CD-8F55-224B-AB4F-754FDA99F8C9}"/>
          </ac:spMkLst>
        </pc:spChg>
        <pc:spChg chg="mod">
          <ac:chgData name="Igor Škrgatić" userId="17e03072-4c1a-4246-88c1-87c6b426cad1" providerId="ADAL" clId="{3D63F09E-13AD-48CA-9B3C-D25704B891B5}" dt="2022-07-13T21:30:38" v="8335" actId="20577"/>
          <ac:spMkLst>
            <pc:docMk/>
            <pc:sldMk cId="3887007952" sldId="7326"/>
            <ac:spMk id="37" creationId="{D3A07C16-B14E-0B4B-9A8A-3BE1ECED0E93}"/>
          </ac:spMkLst>
        </pc:spChg>
        <pc:spChg chg="mod">
          <ac:chgData name="Igor Škrgatić" userId="17e03072-4c1a-4246-88c1-87c6b426cad1" providerId="ADAL" clId="{3D63F09E-13AD-48CA-9B3C-D25704B891B5}" dt="2022-07-13T21:30:23.850" v="8322" actId="20577"/>
          <ac:spMkLst>
            <pc:docMk/>
            <pc:sldMk cId="3887007952" sldId="7326"/>
            <ac:spMk id="38" creationId="{3CC78D81-EDD2-3843-8504-D661D871EC88}"/>
          </ac:spMkLst>
        </pc:spChg>
        <pc:spChg chg="mod">
          <ac:chgData name="Igor Škrgatić" userId="17e03072-4c1a-4246-88c1-87c6b426cad1" providerId="ADAL" clId="{3D63F09E-13AD-48CA-9B3C-D25704B891B5}" dt="2022-07-13T21:35:05.744" v="8744" actId="20577"/>
          <ac:spMkLst>
            <pc:docMk/>
            <pc:sldMk cId="3887007952" sldId="7326"/>
            <ac:spMk id="39" creationId="{18CBE4CC-D01A-B64C-9C57-8F616F1C9674}"/>
          </ac:spMkLst>
        </pc:spChg>
        <pc:spChg chg="mod">
          <ac:chgData name="Igor Škrgatić" userId="17e03072-4c1a-4246-88c1-87c6b426cad1" providerId="ADAL" clId="{3D63F09E-13AD-48CA-9B3C-D25704B891B5}" dt="2022-07-13T21:34:17.293" v="8599" actId="20577"/>
          <ac:spMkLst>
            <pc:docMk/>
            <pc:sldMk cId="3887007952" sldId="7326"/>
            <ac:spMk id="40" creationId="{EC28678B-BAC4-3747-A426-A60E96FA784F}"/>
          </ac:spMkLst>
        </pc:spChg>
        <pc:spChg chg="mod">
          <ac:chgData name="Igor Škrgatić" userId="17e03072-4c1a-4246-88c1-87c6b426cad1" providerId="ADAL" clId="{3D63F09E-13AD-48CA-9B3C-D25704B891B5}" dt="2022-07-13T21:33:42.408" v="8560" actId="20577"/>
          <ac:spMkLst>
            <pc:docMk/>
            <pc:sldMk cId="3887007952" sldId="7326"/>
            <ac:spMk id="41" creationId="{BA496B82-3C2D-2E4C-B541-0451313F1D5B}"/>
          </ac:spMkLst>
        </pc:spChg>
        <pc:spChg chg="mod">
          <ac:chgData name="Igor Škrgatić" userId="17e03072-4c1a-4246-88c1-87c6b426cad1" providerId="ADAL" clId="{3D63F09E-13AD-48CA-9B3C-D25704B891B5}" dt="2022-07-13T21:33:33.794" v="8551" actId="20577"/>
          <ac:spMkLst>
            <pc:docMk/>
            <pc:sldMk cId="3887007952" sldId="7326"/>
            <ac:spMk id="42" creationId="{1F10C330-A70D-EC47-AA8F-60C36DBB1EEC}"/>
          </ac:spMkLst>
        </pc:spChg>
        <pc:spChg chg="mod">
          <ac:chgData name="Igor Škrgatić" userId="17e03072-4c1a-4246-88c1-87c6b426cad1" providerId="ADAL" clId="{3D63F09E-13AD-48CA-9B3C-D25704B891B5}" dt="2022-07-13T21:34:10.248" v="8591" actId="20577"/>
          <ac:spMkLst>
            <pc:docMk/>
            <pc:sldMk cId="3887007952" sldId="7326"/>
            <ac:spMk id="43" creationId="{98932C88-3C04-2D47-ADB7-B3C351BC26A6}"/>
          </ac:spMkLst>
        </pc:spChg>
        <pc:spChg chg="mod">
          <ac:chgData name="Igor Škrgatić" userId="17e03072-4c1a-4246-88c1-87c6b426cad1" providerId="ADAL" clId="{3D63F09E-13AD-48CA-9B3C-D25704B891B5}" dt="2022-07-13T21:34:39.221" v="8635" actId="5793"/>
          <ac:spMkLst>
            <pc:docMk/>
            <pc:sldMk cId="3887007952" sldId="7326"/>
            <ac:spMk id="44" creationId="{9573F2A8-A236-2148-9CF5-2EF74F8413D2}"/>
          </ac:spMkLst>
        </pc:spChg>
        <pc:spChg chg="mod">
          <ac:chgData name="Igor Škrgatić" userId="17e03072-4c1a-4246-88c1-87c6b426cad1" providerId="ADAL" clId="{3D63F09E-13AD-48CA-9B3C-D25704B891B5}" dt="2022-07-13T21:35:28.298" v="8790" actId="20577"/>
          <ac:spMkLst>
            <pc:docMk/>
            <pc:sldMk cId="3887007952" sldId="7326"/>
            <ac:spMk id="45" creationId="{B8496A41-7730-F346-89B3-A5ADDCED40AE}"/>
          </ac:spMkLst>
        </pc:spChg>
        <pc:picChg chg="add mod">
          <ac:chgData name="Igor Škrgatić" userId="17e03072-4c1a-4246-88c1-87c6b426cad1" providerId="ADAL" clId="{3D63F09E-13AD-48CA-9B3C-D25704B891B5}" dt="2022-07-13T11:16:49.016" v="6171"/>
          <ac:picMkLst>
            <pc:docMk/>
            <pc:sldMk cId="3887007952" sldId="7326"/>
            <ac:picMk id="46" creationId="{17353087-9E1D-307F-9F9E-F921AA9EC806}"/>
          </ac:picMkLst>
        </pc:picChg>
        <pc:picChg chg="add mod">
          <ac:chgData name="Igor Škrgatić" userId="17e03072-4c1a-4246-88c1-87c6b426cad1" providerId="ADAL" clId="{3D63F09E-13AD-48CA-9B3C-D25704B891B5}" dt="2022-07-13T11:20:11.791" v="6273"/>
          <ac:picMkLst>
            <pc:docMk/>
            <pc:sldMk cId="3887007952" sldId="7326"/>
            <ac:picMk id="47" creationId="{EA29EDB3-1099-1954-0D20-D58CCA3A6941}"/>
          </ac:picMkLst>
        </pc:picChg>
      </pc:sldChg>
      <pc:sldChg chg="add del">
        <pc:chgData name="Igor Škrgatić" userId="17e03072-4c1a-4246-88c1-87c6b426cad1" providerId="ADAL" clId="{3D63F09E-13AD-48CA-9B3C-D25704B891B5}" dt="2022-07-13T10:47:33.929" v="5726" actId="2696"/>
        <pc:sldMkLst>
          <pc:docMk/>
          <pc:sldMk cId="166524038" sldId="7327"/>
        </pc:sldMkLst>
      </pc:sldChg>
      <pc:sldChg chg="addSp delSp modSp add mod ord">
        <pc:chgData name="Igor Škrgatić" userId="17e03072-4c1a-4246-88c1-87c6b426cad1" providerId="ADAL" clId="{3D63F09E-13AD-48CA-9B3C-D25704B891B5}" dt="2022-07-13T21:41:41.974" v="9260" actId="478"/>
        <pc:sldMkLst>
          <pc:docMk/>
          <pc:sldMk cId="3110451535" sldId="7328"/>
        </pc:sldMkLst>
        <pc:spChg chg="mod">
          <ac:chgData name="Igor Škrgatić" userId="17e03072-4c1a-4246-88c1-87c6b426cad1" providerId="ADAL" clId="{3D63F09E-13AD-48CA-9B3C-D25704B891B5}" dt="2022-07-13T21:38:10.655" v="9008" actId="6549"/>
          <ac:spMkLst>
            <pc:docMk/>
            <pc:sldMk cId="3110451535" sldId="7328"/>
            <ac:spMk id="39" creationId="{896EAE4B-A9A4-9A40-A2C1-653976E42ED8}"/>
          </ac:spMkLst>
        </pc:spChg>
        <pc:spChg chg="del">
          <ac:chgData name="Igor Škrgatić" userId="17e03072-4c1a-4246-88c1-87c6b426cad1" providerId="ADAL" clId="{3D63F09E-13AD-48CA-9B3C-D25704B891B5}" dt="2022-07-13T21:37:11.953" v="8893" actId="478"/>
          <ac:spMkLst>
            <pc:docMk/>
            <pc:sldMk cId="3110451535" sldId="7328"/>
            <ac:spMk id="40" creationId="{76A85E59-342E-A54E-85E4-613408D49033}"/>
          </ac:spMkLst>
        </pc:spChg>
        <pc:spChg chg="mod">
          <ac:chgData name="Igor Škrgatić" userId="17e03072-4c1a-4246-88c1-87c6b426cad1" providerId="ADAL" clId="{3D63F09E-13AD-48CA-9B3C-D25704B891B5}" dt="2022-07-13T21:39:47.915" v="9110" actId="6549"/>
          <ac:spMkLst>
            <pc:docMk/>
            <pc:sldMk cId="3110451535" sldId="7328"/>
            <ac:spMk id="46" creationId="{3E2A1FB9-3F93-FF44-A7F9-556073DDB85A}"/>
          </ac:spMkLst>
        </pc:spChg>
        <pc:spChg chg="del">
          <ac:chgData name="Igor Škrgatić" userId="17e03072-4c1a-4246-88c1-87c6b426cad1" providerId="ADAL" clId="{3D63F09E-13AD-48CA-9B3C-D25704B891B5}" dt="2022-07-13T21:37:29.078" v="8932" actId="478"/>
          <ac:spMkLst>
            <pc:docMk/>
            <pc:sldMk cId="3110451535" sldId="7328"/>
            <ac:spMk id="47" creationId="{DF25359C-A896-D446-85A7-3C26EDEC21CD}"/>
          </ac:spMkLst>
        </pc:spChg>
        <pc:spChg chg="mod">
          <ac:chgData name="Igor Škrgatić" userId="17e03072-4c1a-4246-88c1-87c6b426cad1" providerId="ADAL" clId="{3D63F09E-13AD-48CA-9B3C-D25704B891B5}" dt="2022-07-13T21:37:47.132" v="8964" actId="6549"/>
          <ac:spMkLst>
            <pc:docMk/>
            <pc:sldMk cId="3110451535" sldId="7328"/>
            <ac:spMk id="48" creationId="{6B7669B2-76BD-9C45-87B5-6301BFEA2519}"/>
          </ac:spMkLst>
        </pc:spChg>
        <pc:spChg chg="del">
          <ac:chgData name="Igor Škrgatić" userId="17e03072-4c1a-4246-88c1-87c6b426cad1" providerId="ADAL" clId="{3D63F09E-13AD-48CA-9B3C-D25704B891B5}" dt="2022-07-13T21:37:52.033" v="8965" actId="478"/>
          <ac:spMkLst>
            <pc:docMk/>
            <pc:sldMk cId="3110451535" sldId="7328"/>
            <ac:spMk id="49" creationId="{6B53E014-3EBD-D34E-8275-DC1B827B0DE7}"/>
          </ac:spMkLst>
        </pc:spChg>
        <pc:spChg chg="del mod">
          <ac:chgData name="Igor Škrgatić" userId="17e03072-4c1a-4246-88c1-87c6b426cad1" providerId="ADAL" clId="{3D63F09E-13AD-48CA-9B3C-D25704B891B5}" dt="2022-07-13T21:38:58.248" v="9032"/>
          <ac:spMkLst>
            <pc:docMk/>
            <pc:sldMk cId="3110451535" sldId="7328"/>
            <ac:spMk id="50" creationId="{8970934C-DCA8-6C47-BDB0-7E5AAEAACB41}"/>
          </ac:spMkLst>
        </pc:spChg>
        <pc:spChg chg="del">
          <ac:chgData name="Igor Škrgatić" userId="17e03072-4c1a-4246-88c1-87c6b426cad1" providerId="ADAL" clId="{3D63F09E-13AD-48CA-9B3C-D25704B891B5}" dt="2022-07-13T21:40:51.568" v="9210" actId="478"/>
          <ac:spMkLst>
            <pc:docMk/>
            <pc:sldMk cId="3110451535" sldId="7328"/>
            <ac:spMk id="51" creationId="{5623E4BB-7C8A-8B4C-9525-6A2F78D8E4E3}"/>
          </ac:spMkLst>
        </pc:spChg>
        <pc:spChg chg="mod">
          <ac:chgData name="Igor Škrgatić" userId="17e03072-4c1a-4246-88c1-87c6b426cad1" providerId="ADAL" clId="{3D63F09E-13AD-48CA-9B3C-D25704B891B5}" dt="2022-07-13T21:41:22.507" v="9249" actId="6549"/>
          <ac:spMkLst>
            <pc:docMk/>
            <pc:sldMk cId="3110451535" sldId="7328"/>
            <ac:spMk id="52" creationId="{07E8B12F-420F-2343-A396-BA5AD3AE0652}"/>
          </ac:spMkLst>
        </pc:spChg>
        <pc:spChg chg="del">
          <ac:chgData name="Igor Škrgatić" userId="17e03072-4c1a-4246-88c1-87c6b426cad1" providerId="ADAL" clId="{3D63F09E-13AD-48CA-9B3C-D25704B891B5}" dt="2022-07-13T21:41:26.031" v="9250" actId="478"/>
          <ac:spMkLst>
            <pc:docMk/>
            <pc:sldMk cId="3110451535" sldId="7328"/>
            <ac:spMk id="53" creationId="{DFC52D56-7B71-B344-AB89-F7AE82B31584}"/>
          </ac:spMkLst>
        </pc:spChg>
        <pc:spChg chg="mod">
          <ac:chgData name="Igor Škrgatić" userId="17e03072-4c1a-4246-88c1-87c6b426cad1" providerId="ADAL" clId="{3D63F09E-13AD-48CA-9B3C-D25704B891B5}" dt="2022-07-13T21:36:47.348" v="8860" actId="1076"/>
          <ac:spMkLst>
            <pc:docMk/>
            <pc:sldMk cId="3110451535" sldId="7328"/>
            <ac:spMk id="54" creationId="{D7D17566-D55C-2A49-8DA2-4951A5DA4918}"/>
          </ac:spMkLst>
        </pc:spChg>
        <pc:spChg chg="del">
          <ac:chgData name="Igor Škrgatić" userId="17e03072-4c1a-4246-88c1-87c6b426cad1" providerId="ADAL" clId="{3D63F09E-13AD-48CA-9B3C-D25704B891B5}" dt="2022-07-13T21:36:00.401" v="8794" actId="478"/>
          <ac:spMkLst>
            <pc:docMk/>
            <pc:sldMk cId="3110451535" sldId="7328"/>
            <ac:spMk id="60" creationId="{26D609FD-B8A3-0D40-B214-E2370ED17B28}"/>
          </ac:spMkLst>
        </pc:spChg>
        <pc:spChg chg="del">
          <ac:chgData name="Igor Škrgatić" userId="17e03072-4c1a-4246-88c1-87c6b426cad1" providerId="ADAL" clId="{3D63F09E-13AD-48CA-9B3C-D25704B891B5}" dt="2022-07-13T21:38:58.243" v="9030" actId="478"/>
          <ac:spMkLst>
            <pc:docMk/>
            <pc:sldMk cId="3110451535" sldId="7328"/>
            <ac:spMk id="61" creationId="{03572377-1DBF-224C-AE1D-8080698A2431}"/>
          </ac:spMkLst>
        </pc:spChg>
        <pc:spChg chg="del mod">
          <ac:chgData name="Igor Škrgatić" userId="17e03072-4c1a-4246-88c1-87c6b426cad1" providerId="ADAL" clId="{3D63F09E-13AD-48CA-9B3C-D25704B891B5}" dt="2022-07-13T21:39:01.563" v="9034" actId="478"/>
          <ac:spMkLst>
            <pc:docMk/>
            <pc:sldMk cId="3110451535" sldId="7328"/>
            <ac:spMk id="62" creationId="{9A7FF965-3956-2A4C-A604-D4B76E4E0826}"/>
          </ac:spMkLst>
        </pc:spChg>
        <pc:spChg chg="del mod">
          <ac:chgData name="Igor Škrgatić" userId="17e03072-4c1a-4246-88c1-87c6b426cad1" providerId="ADAL" clId="{3D63F09E-13AD-48CA-9B3C-D25704B891B5}" dt="2022-07-13T21:40:59.693" v="9212" actId="478"/>
          <ac:spMkLst>
            <pc:docMk/>
            <pc:sldMk cId="3110451535" sldId="7328"/>
            <ac:spMk id="63" creationId="{90254DA8-02DC-1746-B0ED-33ABAA98F794}"/>
          </ac:spMkLst>
        </pc:spChg>
        <pc:spChg chg="del">
          <ac:chgData name="Igor Škrgatić" userId="17e03072-4c1a-4246-88c1-87c6b426cad1" providerId="ADAL" clId="{3D63F09E-13AD-48CA-9B3C-D25704B891B5}" dt="2022-07-13T21:41:41.974" v="9260" actId="478"/>
          <ac:spMkLst>
            <pc:docMk/>
            <pc:sldMk cId="3110451535" sldId="7328"/>
            <ac:spMk id="64" creationId="{0280E5CF-725C-5041-B8E6-91B17096488C}"/>
          </ac:spMkLst>
        </pc:spChg>
        <pc:spChg chg="mod">
          <ac:chgData name="Igor Škrgatić" userId="17e03072-4c1a-4246-88c1-87c6b426cad1" providerId="ADAL" clId="{3D63F09E-13AD-48CA-9B3C-D25704B891B5}" dt="2022-07-13T21:38:44.117" v="9020" actId="20577"/>
          <ac:spMkLst>
            <pc:docMk/>
            <pc:sldMk cId="3110451535" sldId="7328"/>
            <ac:spMk id="65" creationId="{1794FA56-7ABD-1F4B-B7F0-235A16684E2C}"/>
          </ac:spMkLst>
        </pc:spChg>
        <pc:spChg chg="mod">
          <ac:chgData name="Igor Škrgatić" userId="17e03072-4c1a-4246-88c1-87c6b426cad1" providerId="ADAL" clId="{3D63F09E-13AD-48CA-9B3C-D25704B891B5}" dt="2022-07-13T21:39:49.896" v="9112" actId="20577"/>
          <ac:spMkLst>
            <pc:docMk/>
            <pc:sldMk cId="3110451535" sldId="7328"/>
            <ac:spMk id="66" creationId="{AD829521-AEE6-A643-BDDB-17E9E0A66B85}"/>
          </ac:spMkLst>
        </pc:spChg>
        <pc:spChg chg="mod">
          <ac:chgData name="Igor Škrgatić" userId="17e03072-4c1a-4246-88c1-87c6b426cad1" providerId="ADAL" clId="{3D63F09E-13AD-48CA-9B3C-D25704B891B5}" dt="2022-07-13T21:39:55.091" v="9120" actId="20577"/>
          <ac:spMkLst>
            <pc:docMk/>
            <pc:sldMk cId="3110451535" sldId="7328"/>
            <ac:spMk id="67" creationId="{9B9BB365-4D2E-064E-B407-830D3A91017B}"/>
          </ac:spMkLst>
        </pc:spChg>
        <pc:spChg chg="mod">
          <ac:chgData name="Igor Škrgatić" userId="17e03072-4c1a-4246-88c1-87c6b426cad1" providerId="ADAL" clId="{3D63F09E-13AD-48CA-9B3C-D25704B891B5}" dt="2022-07-13T21:41:07.548" v="9221" actId="20577"/>
          <ac:spMkLst>
            <pc:docMk/>
            <pc:sldMk cId="3110451535" sldId="7328"/>
            <ac:spMk id="68" creationId="{4504DFF6-225D-DF49-BD03-1881D2156864}"/>
          </ac:spMkLst>
        </pc:spChg>
        <pc:spChg chg="mod">
          <ac:chgData name="Igor Škrgatić" userId="17e03072-4c1a-4246-88c1-87c6b426cad1" providerId="ADAL" clId="{3D63F09E-13AD-48CA-9B3C-D25704B891B5}" dt="2022-07-13T21:41:32.535" v="9259" actId="20577"/>
          <ac:spMkLst>
            <pc:docMk/>
            <pc:sldMk cId="3110451535" sldId="7328"/>
            <ac:spMk id="69" creationId="{6F8C6D72-6E61-FD41-8837-17857CF2C527}"/>
          </ac:spMkLst>
        </pc:spChg>
        <pc:spChg chg="del">
          <ac:chgData name="Igor Škrgatić" userId="17e03072-4c1a-4246-88c1-87c6b426cad1" providerId="ADAL" clId="{3D63F09E-13AD-48CA-9B3C-D25704B891B5}" dt="2022-07-13T21:36:04.778" v="8795" actId="478"/>
          <ac:spMkLst>
            <pc:docMk/>
            <pc:sldMk cId="3110451535" sldId="7328"/>
            <ac:spMk id="70" creationId="{73FCA4BF-99CF-4F4F-803D-C7A8F79E2452}"/>
          </ac:spMkLst>
        </pc:spChg>
        <pc:spChg chg="add mod">
          <ac:chgData name="Igor Škrgatić" userId="17e03072-4c1a-4246-88c1-87c6b426cad1" providerId="ADAL" clId="{3D63F09E-13AD-48CA-9B3C-D25704B891B5}" dt="2022-07-13T21:40:46.804" v="9209" actId="6549"/>
          <ac:spMkLst>
            <pc:docMk/>
            <pc:sldMk cId="3110451535" sldId="7328"/>
            <ac:spMk id="73" creationId="{03A318D3-E09F-43D7-BC5A-1D4E0474CAC4}"/>
          </ac:spMkLst>
        </pc:spChg>
        <pc:picChg chg="add mod">
          <ac:chgData name="Igor Škrgatić" userId="17e03072-4c1a-4246-88c1-87c6b426cad1" providerId="ADAL" clId="{3D63F09E-13AD-48CA-9B3C-D25704B891B5}" dt="2022-07-13T11:16:59.145" v="6175"/>
          <ac:picMkLst>
            <pc:docMk/>
            <pc:sldMk cId="3110451535" sldId="7328"/>
            <ac:picMk id="71" creationId="{B176389E-9E74-25F8-EFE0-B151E78E13BC}"/>
          </ac:picMkLst>
        </pc:picChg>
        <pc:picChg chg="add mod">
          <ac:chgData name="Igor Škrgatić" userId="17e03072-4c1a-4246-88c1-87c6b426cad1" providerId="ADAL" clId="{3D63F09E-13AD-48CA-9B3C-D25704B891B5}" dt="2022-07-13T11:20:19.437" v="6275"/>
          <ac:picMkLst>
            <pc:docMk/>
            <pc:sldMk cId="3110451535" sldId="7328"/>
            <ac:picMk id="72" creationId="{A59A5413-38FC-CE66-56C7-258E348F9E82}"/>
          </ac:picMkLst>
        </pc:picChg>
      </pc:sldChg>
      <pc:sldChg chg="add del">
        <pc:chgData name="Igor Škrgatić" userId="17e03072-4c1a-4246-88c1-87c6b426cad1" providerId="ADAL" clId="{3D63F09E-13AD-48CA-9B3C-D25704B891B5}" dt="2022-07-12T19:21:18.827" v="842" actId="2696"/>
        <pc:sldMkLst>
          <pc:docMk/>
          <pc:sldMk cId="1825049089" sldId="7329"/>
        </pc:sldMkLst>
      </pc:sldChg>
      <pc:sldChg chg="addSp delSp modSp add mod">
        <pc:chgData name="Igor Škrgatić" userId="17e03072-4c1a-4246-88c1-87c6b426cad1" providerId="ADAL" clId="{3D63F09E-13AD-48CA-9B3C-D25704B891B5}" dt="2022-07-13T11:34:26.301" v="6345" actId="478"/>
        <pc:sldMkLst>
          <pc:docMk/>
          <pc:sldMk cId="3398046585" sldId="7330"/>
        </pc:sldMkLst>
        <pc:spChg chg="mod">
          <ac:chgData name="Igor Škrgatić" userId="17e03072-4c1a-4246-88c1-87c6b426cad1" providerId="ADAL" clId="{3D63F09E-13AD-48CA-9B3C-D25704B891B5}" dt="2022-07-12T19:46:10.771" v="896" actId="20577"/>
          <ac:spMkLst>
            <pc:docMk/>
            <pc:sldMk cId="3398046585" sldId="7330"/>
            <ac:spMk id="12" creationId="{EAB4E41C-6B33-4C20-92A1-78F37E39B04E}"/>
          </ac:spMkLst>
        </pc:spChg>
        <pc:spChg chg="mod">
          <ac:chgData name="Igor Škrgatić" userId="17e03072-4c1a-4246-88c1-87c6b426cad1" providerId="ADAL" clId="{3D63F09E-13AD-48CA-9B3C-D25704B891B5}" dt="2022-07-13T10:49:51.700" v="5751" actId="1076"/>
          <ac:spMkLst>
            <pc:docMk/>
            <pc:sldMk cId="3398046585" sldId="7330"/>
            <ac:spMk id="13" creationId="{3371E32F-A229-45D7-8096-283E7A4C6708}"/>
          </ac:spMkLst>
        </pc:spChg>
        <pc:spChg chg="mod">
          <ac:chgData name="Igor Škrgatić" userId="17e03072-4c1a-4246-88c1-87c6b426cad1" providerId="ADAL" clId="{3D63F09E-13AD-48CA-9B3C-D25704B891B5}" dt="2022-07-13T10:48:54.465" v="5747" actId="1076"/>
          <ac:spMkLst>
            <pc:docMk/>
            <pc:sldMk cId="3398046585" sldId="7330"/>
            <ac:spMk id="26" creationId="{5F302F00-D51D-4A58-AB15-118361482FDD}"/>
          </ac:spMkLst>
        </pc:spChg>
        <pc:spChg chg="mod">
          <ac:chgData name="Igor Škrgatić" userId="17e03072-4c1a-4246-88c1-87c6b426cad1" providerId="ADAL" clId="{3D63F09E-13AD-48CA-9B3C-D25704B891B5}" dt="2022-07-12T19:23:17.052" v="868" actId="1076"/>
          <ac:spMkLst>
            <pc:docMk/>
            <pc:sldMk cId="3398046585" sldId="7330"/>
            <ac:spMk id="36" creationId="{0CA789D5-BE8A-4BC6-87D5-852FE1E3D17E}"/>
          </ac:spMkLst>
        </pc:spChg>
        <pc:picChg chg="add mod">
          <ac:chgData name="Igor Škrgatić" userId="17e03072-4c1a-4246-88c1-87c6b426cad1" providerId="ADAL" clId="{3D63F09E-13AD-48CA-9B3C-D25704B891B5}" dt="2022-07-13T11:17:23.691" v="6185"/>
          <ac:picMkLst>
            <pc:docMk/>
            <pc:sldMk cId="3398046585" sldId="7330"/>
            <ac:picMk id="14" creationId="{B0BFADD1-4F93-3711-DB9B-2347DD2D5209}"/>
          </ac:picMkLst>
        </pc:picChg>
        <pc:picChg chg="add del mod">
          <ac:chgData name="Igor Škrgatić" userId="17e03072-4c1a-4246-88c1-87c6b426cad1" providerId="ADAL" clId="{3D63F09E-13AD-48CA-9B3C-D25704B891B5}" dt="2022-07-13T11:34:26.301" v="6345" actId="478"/>
          <ac:picMkLst>
            <pc:docMk/>
            <pc:sldMk cId="3398046585" sldId="7330"/>
            <ac:picMk id="15" creationId="{1A07C1DB-80C8-E64E-5E9C-FEA03E8083B7}"/>
          </ac:picMkLst>
        </pc:picChg>
      </pc:sldChg>
      <pc:sldChg chg="addSp delSp modSp add mod">
        <pc:chgData name="Igor Škrgatić" userId="17e03072-4c1a-4246-88c1-87c6b426cad1" providerId="ADAL" clId="{3D63F09E-13AD-48CA-9B3C-D25704B891B5}" dt="2022-07-13T20:39:52.562" v="6421" actId="1076"/>
        <pc:sldMkLst>
          <pc:docMk/>
          <pc:sldMk cId="0" sldId="7331"/>
        </pc:sldMkLst>
        <pc:spChg chg="del">
          <ac:chgData name="Igor Škrgatić" userId="17e03072-4c1a-4246-88c1-87c6b426cad1" providerId="ADAL" clId="{3D63F09E-13AD-48CA-9B3C-D25704B891B5}" dt="2022-07-12T20:13:52.154" v="1482" actId="478"/>
          <ac:spMkLst>
            <pc:docMk/>
            <pc:sldMk cId="0" sldId="7331"/>
            <ac:spMk id="3" creationId="{354D7DD8-A8E3-C148-95AB-8F0DB2BA8FC0}"/>
          </ac:spMkLst>
        </pc:spChg>
        <pc:spChg chg="del">
          <ac:chgData name="Igor Škrgatić" userId="17e03072-4c1a-4246-88c1-87c6b426cad1" providerId="ADAL" clId="{3D63F09E-13AD-48CA-9B3C-D25704B891B5}" dt="2022-07-12T20:13:56.834" v="1483" actId="478"/>
          <ac:spMkLst>
            <pc:docMk/>
            <pc:sldMk cId="0" sldId="7331"/>
            <ac:spMk id="5" creationId="{078CC57B-5223-F444-B093-255E5AF1DBA1}"/>
          </ac:spMkLst>
        </pc:spChg>
        <pc:spChg chg="del">
          <ac:chgData name="Igor Škrgatić" userId="17e03072-4c1a-4246-88c1-87c6b426cad1" providerId="ADAL" clId="{3D63F09E-13AD-48CA-9B3C-D25704B891B5}" dt="2022-07-12T20:13:58.066" v="1484" actId="478"/>
          <ac:spMkLst>
            <pc:docMk/>
            <pc:sldMk cId="0" sldId="7331"/>
            <ac:spMk id="7" creationId="{DEE53104-967C-C14D-9F16-DCB4A038FBDB}"/>
          </ac:spMkLst>
        </pc:spChg>
        <pc:spChg chg="del">
          <ac:chgData name="Igor Škrgatić" userId="17e03072-4c1a-4246-88c1-87c6b426cad1" providerId="ADAL" clId="{3D63F09E-13AD-48CA-9B3C-D25704B891B5}" dt="2022-07-12T20:14:01.500" v="1485" actId="478"/>
          <ac:spMkLst>
            <pc:docMk/>
            <pc:sldMk cId="0" sldId="7331"/>
            <ac:spMk id="10" creationId="{C876167D-E40C-A44D-AE6F-D9484E03DDF3}"/>
          </ac:spMkLst>
        </pc:spChg>
        <pc:spChg chg="del">
          <ac:chgData name="Igor Škrgatić" userId="17e03072-4c1a-4246-88c1-87c6b426cad1" providerId="ADAL" clId="{3D63F09E-13AD-48CA-9B3C-D25704B891B5}" dt="2022-07-12T20:14:02.516" v="1486" actId="478"/>
          <ac:spMkLst>
            <pc:docMk/>
            <pc:sldMk cId="0" sldId="7331"/>
            <ac:spMk id="14" creationId="{06867409-7B4B-7142-B18F-B0DEA0336D50}"/>
          </ac:spMkLst>
        </pc:spChg>
        <pc:spChg chg="mod">
          <ac:chgData name="Igor Škrgatić" userId="17e03072-4c1a-4246-88c1-87c6b426cad1" providerId="ADAL" clId="{3D63F09E-13AD-48CA-9B3C-D25704B891B5}" dt="2022-07-13T09:28:11.817" v="2182" actId="6549"/>
          <ac:spMkLst>
            <pc:docMk/>
            <pc:sldMk cId="0" sldId="7331"/>
            <ac:spMk id="15" creationId="{07DA5498-B566-4317-9AE7-CB1CBA6761D4}"/>
          </ac:spMkLst>
        </pc:spChg>
        <pc:spChg chg="del">
          <ac:chgData name="Igor Škrgatić" userId="17e03072-4c1a-4246-88c1-87c6b426cad1" providerId="ADAL" clId="{3D63F09E-13AD-48CA-9B3C-D25704B891B5}" dt="2022-07-12T20:14:40.396" v="1508" actId="478"/>
          <ac:spMkLst>
            <pc:docMk/>
            <pc:sldMk cId="0" sldId="7331"/>
            <ac:spMk id="16" creationId="{11D36FCC-222C-4B50-8D04-924B6A18D74D}"/>
          </ac:spMkLst>
        </pc:spChg>
        <pc:spChg chg="del mod">
          <ac:chgData name="Igor Škrgatić" userId="17e03072-4c1a-4246-88c1-87c6b426cad1" providerId="ADAL" clId="{3D63F09E-13AD-48CA-9B3C-D25704B891B5}" dt="2022-07-12T20:20:30.796" v="1809" actId="478"/>
          <ac:spMkLst>
            <pc:docMk/>
            <pc:sldMk cId="0" sldId="7331"/>
            <ac:spMk id="32" creationId="{1BD6DB4A-B2DF-42DC-A4BB-C8C7039137D1}"/>
          </ac:spMkLst>
        </pc:spChg>
        <pc:spChg chg="mod">
          <ac:chgData name="Igor Škrgatić" userId="17e03072-4c1a-4246-88c1-87c6b426cad1" providerId="ADAL" clId="{3D63F09E-13AD-48CA-9B3C-D25704B891B5}" dt="2022-07-12T20:19:50.255" v="1789" actId="20577"/>
          <ac:spMkLst>
            <pc:docMk/>
            <pc:sldMk cId="0" sldId="7331"/>
            <ac:spMk id="33" creationId="{99B85DA2-7794-4725-BD83-B18A91C68E87}"/>
          </ac:spMkLst>
        </pc:spChg>
        <pc:spChg chg="del mod">
          <ac:chgData name="Igor Škrgatić" userId="17e03072-4c1a-4246-88c1-87c6b426cad1" providerId="ADAL" clId="{3D63F09E-13AD-48CA-9B3C-D25704B891B5}" dt="2022-07-12T20:21:48.774" v="1862" actId="478"/>
          <ac:spMkLst>
            <pc:docMk/>
            <pc:sldMk cId="0" sldId="7331"/>
            <ac:spMk id="34" creationId="{BA1C4E4B-0994-447D-8F52-2C210E7CE4C5}"/>
          </ac:spMkLst>
        </pc:spChg>
        <pc:spChg chg="mod">
          <ac:chgData name="Igor Škrgatić" userId="17e03072-4c1a-4246-88c1-87c6b426cad1" providerId="ADAL" clId="{3D63F09E-13AD-48CA-9B3C-D25704B891B5}" dt="2022-07-12T20:19:53.307" v="1790" actId="20577"/>
          <ac:spMkLst>
            <pc:docMk/>
            <pc:sldMk cId="0" sldId="7331"/>
            <ac:spMk id="35" creationId="{99A9D3EB-9498-40AD-91E4-044B37D54127}"/>
          </ac:spMkLst>
        </pc:spChg>
        <pc:spChg chg="del mod">
          <ac:chgData name="Igor Škrgatić" userId="17e03072-4c1a-4246-88c1-87c6b426cad1" providerId="ADAL" clId="{3D63F09E-13AD-48CA-9B3C-D25704B891B5}" dt="2022-07-12T20:21:53.871" v="1863" actId="478"/>
          <ac:spMkLst>
            <pc:docMk/>
            <pc:sldMk cId="0" sldId="7331"/>
            <ac:spMk id="36" creationId="{5CB1BCE1-7B00-4A61-9B12-4BB72C59BC99}"/>
          </ac:spMkLst>
        </pc:spChg>
        <pc:spChg chg="mod">
          <ac:chgData name="Igor Škrgatić" userId="17e03072-4c1a-4246-88c1-87c6b426cad1" providerId="ADAL" clId="{3D63F09E-13AD-48CA-9B3C-D25704B891B5}" dt="2022-07-12T20:19:56.737" v="1791" actId="20577"/>
          <ac:spMkLst>
            <pc:docMk/>
            <pc:sldMk cId="0" sldId="7331"/>
            <ac:spMk id="37" creationId="{A82E3F0D-D983-41EC-8B67-A2CF9862E928}"/>
          </ac:spMkLst>
        </pc:spChg>
        <pc:spChg chg="del mod">
          <ac:chgData name="Igor Škrgatić" userId="17e03072-4c1a-4246-88c1-87c6b426cad1" providerId="ADAL" clId="{3D63F09E-13AD-48CA-9B3C-D25704B891B5}" dt="2022-07-12T20:21:56.906" v="1865" actId="478"/>
          <ac:spMkLst>
            <pc:docMk/>
            <pc:sldMk cId="0" sldId="7331"/>
            <ac:spMk id="38" creationId="{E55A948F-1E95-43CA-8B92-58833D25ED63}"/>
          </ac:spMkLst>
        </pc:spChg>
        <pc:spChg chg="mod">
          <ac:chgData name="Igor Škrgatić" userId="17e03072-4c1a-4246-88c1-87c6b426cad1" providerId="ADAL" clId="{3D63F09E-13AD-48CA-9B3C-D25704B891B5}" dt="2022-07-13T20:32:12.883" v="6358" actId="20577"/>
          <ac:spMkLst>
            <pc:docMk/>
            <pc:sldMk cId="0" sldId="7331"/>
            <ac:spMk id="39" creationId="{A0536A80-F6BC-4BE1-982B-84EFE5E251C9}"/>
          </ac:spMkLst>
        </pc:spChg>
        <pc:spChg chg="del mod">
          <ac:chgData name="Igor Škrgatić" userId="17e03072-4c1a-4246-88c1-87c6b426cad1" providerId="ADAL" clId="{3D63F09E-13AD-48CA-9B3C-D25704B891B5}" dt="2022-07-12T20:21:59.601" v="1866" actId="478"/>
          <ac:spMkLst>
            <pc:docMk/>
            <pc:sldMk cId="0" sldId="7331"/>
            <ac:spMk id="40" creationId="{A799F624-46D4-4C74-BEF7-ED9892EB3911}"/>
          </ac:spMkLst>
        </pc:spChg>
        <pc:spChg chg="mod">
          <ac:chgData name="Igor Škrgatić" userId="17e03072-4c1a-4246-88c1-87c6b426cad1" providerId="ADAL" clId="{3D63F09E-13AD-48CA-9B3C-D25704B891B5}" dt="2022-07-12T20:20:03.027" v="1793" actId="20577"/>
          <ac:spMkLst>
            <pc:docMk/>
            <pc:sldMk cId="0" sldId="7331"/>
            <ac:spMk id="41" creationId="{19BCB9C6-B997-468F-B9E7-EB9C7F864C7E}"/>
          </ac:spMkLst>
        </pc:spChg>
        <pc:spChg chg="mod">
          <ac:chgData name="Igor Škrgatić" userId="17e03072-4c1a-4246-88c1-87c6b426cad1" providerId="ADAL" clId="{3D63F09E-13AD-48CA-9B3C-D25704B891B5}" dt="2022-07-13T20:39:52.562" v="6421" actId="1076"/>
          <ac:spMkLst>
            <pc:docMk/>
            <pc:sldMk cId="0" sldId="7331"/>
            <ac:spMk id="14338" creationId="{CAFB6837-B18D-254F-90D2-42875C4BDA7C}"/>
          </ac:spMkLst>
        </pc:spChg>
        <pc:spChg chg="mod">
          <ac:chgData name="Igor Škrgatić" userId="17e03072-4c1a-4246-88c1-87c6b426cad1" providerId="ADAL" clId="{3D63F09E-13AD-48CA-9B3C-D25704B891B5}" dt="2022-07-12T20:20:34.814" v="1810" actId="20577"/>
          <ac:spMkLst>
            <pc:docMk/>
            <pc:sldMk cId="0" sldId="7331"/>
            <ac:spMk id="14396" creationId="{7E6C8428-DEF7-0F46-B667-D12232D0CBA5}"/>
          </ac:spMkLst>
        </pc:spChg>
        <pc:spChg chg="mod">
          <ac:chgData name="Igor Škrgatić" userId="17e03072-4c1a-4246-88c1-87c6b426cad1" providerId="ADAL" clId="{3D63F09E-13AD-48CA-9B3C-D25704B891B5}" dt="2022-07-12T20:14:26.165" v="1502" actId="1076"/>
          <ac:spMkLst>
            <pc:docMk/>
            <pc:sldMk cId="0" sldId="7331"/>
            <ac:spMk id="14410" creationId="{251ED1D9-DDDD-7947-A1B4-75EC85308423}"/>
          </ac:spMkLst>
        </pc:spChg>
        <pc:spChg chg="mod">
          <ac:chgData name="Igor Škrgatić" userId="17e03072-4c1a-4246-88c1-87c6b426cad1" providerId="ADAL" clId="{3D63F09E-13AD-48CA-9B3C-D25704B891B5}" dt="2022-07-12T20:21:14.113" v="1852" actId="122"/>
          <ac:spMkLst>
            <pc:docMk/>
            <pc:sldMk cId="0" sldId="7331"/>
            <ac:spMk id="14411" creationId="{2857DC37-D736-2B4A-82E2-2960286FF973}"/>
          </ac:spMkLst>
        </pc:spChg>
        <pc:spChg chg="mod">
          <ac:chgData name="Igor Škrgatić" userId="17e03072-4c1a-4246-88c1-87c6b426cad1" providerId="ADAL" clId="{3D63F09E-13AD-48CA-9B3C-D25704B891B5}" dt="2022-07-13T09:31:59.405" v="2204" actId="20577"/>
          <ac:spMkLst>
            <pc:docMk/>
            <pc:sldMk cId="0" sldId="7331"/>
            <ac:spMk id="14432" creationId="{23E48568-BBF4-2344-ADDC-83184314E8EF}"/>
          </ac:spMkLst>
        </pc:spChg>
        <pc:spChg chg="mod">
          <ac:chgData name="Igor Škrgatić" userId="17e03072-4c1a-4246-88c1-87c6b426cad1" providerId="ADAL" clId="{3D63F09E-13AD-48CA-9B3C-D25704B891B5}" dt="2022-07-13T09:32:11.756" v="2220" actId="20577"/>
          <ac:spMkLst>
            <pc:docMk/>
            <pc:sldMk cId="0" sldId="7331"/>
            <ac:spMk id="14452" creationId="{CD811033-E8D2-694B-AC79-52AD13E632B4}"/>
          </ac:spMkLst>
        </pc:spChg>
        <pc:spChg chg="mod">
          <ac:chgData name="Igor Škrgatić" userId="17e03072-4c1a-4246-88c1-87c6b426cad1" providerId="ADAL" clId="{3D63F09E-13AD-48CA-9B3C-D25704B891B5}" dt="2022-07-13T09:32:23.039" v="2236" actId="20577"/>
          <ac:spMkLst>
            <pc:docMk/>
            <pc:sldMk cId="0" sldId="7331"/>
            <ac:spMk id="14474" creationId="{4D42EB2B-26CF-DD44-8623-DE0CE37A0653}"/>
          </ac:spMkLst>
        </pc:spChg>
        <pc:picChg chg="add mod">
          <ac:chgData name="Igor Škrgatić" userId="17e03072-4c1a-4246-88c1-87c6b426cad1" providerId="ADAL" clId="{3D63F09E-13AD-48CA-9B3C-D25704B891B5}" dt="2022-07-12T20:31:32.541" v="2139"/>
          <ac:picMkLst>
            <pc:docMk/>
            <pc:sldMk cId="0" sldId="7331"/>
            <ac:picMk id="30" creationId="{F8D4CFD9-74E3-11BB-C5D7-70118D5D6526}"/>
          </ac:picMkLst>
        </pc:picChg>
        <pc:picChg chg="add mod">
          <ac:chgData name="Igor Škrgatić" userId="17e03072-4c1a-4246-88c1-87c6b426cad1" providerId="ADAL" clId="{3D63F09E-13AD-48CA-9B3C-D25704B891B5}" dt="2022-07-12T20:31:43.940" v="2140"/>
          <ac:picMkLst>
            <pc:docMk/>
            <pc:sldMk cId="0" sldId="7331"/>
            <ac:picMk id="31" creationId="{F28E50A7-2695-9891-282C-386FAAAE142F}"/>
          </ac:picMkLst>
        </pc:picChg>
      </pc:sldChg>
      <pc:sldChg chg="addSp delSp modSp add del mod">
        <pc:chgData name="Igor Škrgatić" userId="17e03072-4c1a-4246-88c1-87c6b426cad1" providerId="ADAL" clId="{3D63F09E-13AD-48CA-9B3C-D25704B891B5}" dt="2022-07-12T19:20:37.197" v="841" actId="2696"/>
        <pc:sldMkLst>
          <pc:docMk/>
          <pc:sldMk cId="2991898342" sldId="7331"/>
        </pc:sldMkLst>
        <pc:spChg chg="add del mod">
          <ac:chgData name="Igor Škrgatić" userId="17e03072-4c1a-4246-88c1-87c6b426cad1" providerId="ADAL" clId="{3D63F09E-13AD-48CA-9B3C-D25704B891B5}" dt="2022-07-12T19:13:33.913" v="645" actId="478"/>
          <ac:spMkLst>
            <pc:docMk/>
            <pc:sldMk cId="2991898342" sldId="7331"/>
            <ac:spMk id="5" creationId="{C20B687C-6610-DFC5-4DC3-69E77F2D0CF1}"/>
          </ac:spMkLst>
        </pc:spChg>
        <pc:spChg chg="add del mod">
          <ac:chgData name="Igor Škrgatić" userId="17e03072-4c1a-4246-88c1-87c6b426cad1" providerId="ADAL" clId="{3D63F09E-13AD-48CA-9B3C-D25704B891B5}" dt="2022-07-12T19:13:28.603" v="643" actId="478"/>
          <ac:spMkLst>
            <pc:docMk/>
            <pc:sldMk cId="2991898342" sldId="7331"/>
            <ac:spMk id="7" creationId="{85CC91B9-32DA-7CFB-38C8-4742BBF10B54}"/>
          </ac:spMkLst>
        </pc:spChg>
        <pc:spChg chg="del mod">
          <ac:chgData name="Igor Škrgatić" userId="17e03072-4c1a-4246-88c1-87c6b426cad1" providerId="ADAL" clId="{3D63F09E-13AD-48CA-9B3C-D25704B891B5}" dt="2022-07-12T19:19:20.169" v="815" actId="478"/>
          <ac:spMkLst>
            <pc:docMk/>
            <pc:sldMk cId="2991898342" sldId="7331"/>
            <ac:spMk id="16" creationId="{69E43A52-A325-4BBB-AEF9-5DFEB0670CCC}"/>
          </ac:spMkLst>
        </pc:spChg>
        <pc:spChg chg="del mod ord">
          <ac:chgData name="Igor Škrgatić" userId="17e03072-4c1a-4246-88c1-87c6b426cad1" providerId="ADAL" clId="{3D63F09E-13AD-48CA-9B3C-D25704B891B5}" dt="2022-07-12T19:19:26.140" v="820" actId="478"/>
          <ac:spMkLst>
            <pc:docMk/>
            <pc:sldMk cId="2991898342" sldId="7331"/>
            <ac:spMk id="17" creationId="{3BBECA3B-70CF-4B78-A432-BF5CFF80E091}"/>
          </ac:spMkLst>
        </pc:spChg>
        <pc:spChg chg="del mod">
          <ac:chgData name="Igor Škrgatić" userId="17e03072-4c1a-4246-88c1-87c6b426cad1" providerId="ADAL" clId="{3D63F09E-13AD-48CA-9B3C-D25704B891B5}" dt="2022-07-12T19:19:23.967" v="818" actId="478"/>
          <ac:spMkLst>
            <pc:docMk/>
            <pc:sldMk cId="2991898342" sldId="7331"/>
            <ac:spMk id="18" creationId="{3A3B4555-8D9A-424B-951F-60B151C16507}"/>
          </ac:spMkLst>
        </pc:spChg>
        <pc:spChg chg="del mod">
          <ac:chgData name="Igor Škrgatić" userId="17e03072-4c1a-4246-88c1-87c6b426cad1" providerId="ADAL" clId="{3D63F09E-13AD-48CA-9B3C-D25704B891B5}" dt="2022-07-12T19:19:28.246" v="821" actId="478"/>
          <ac:spMkLst>
            <pc:docMk/>
            <pc:sldMk cId="2991898342" sldId="7331"/>
            <ac:spMk id="19" creationId="{25534E55-291E-4DAD-B4CC-99930D29DA5D}"/>
          </ac:spMkLst>
        </pc:spChg>
        <pc:spChg chg="del">
          <ac:chgData name="Igor Škrgatić" userId="17e03072-4c1a-4246-88c1-87c6b426cad1" providerId="ADAL" clId="{3D63F09E-13AD-48CA-9B3C-D25704B891B5}" dt="2022-07-12T19:19:21.479" v="816" actId="478"/>
          <ac:spMkLst>
            <pc:docMk/>
            <pc:sldMk cId="2991898342" sldId="7331"/>
            <ac:spMk id="20" creationId="{7E417D51-AEE4-4791-90C6-2099CEC30D95}"/>
          </ac:spMkLst>
        </pc:spChg>
        <pc:spChg chg="del">
          <ac:chgData name="Igor Škrgatić" userId="17e03072-4c1a-4246-88c1-87c6b426cad1" providerId="ADAL" clId="{3D63F09E-13AD-48CA-9B3C-D25704B891B5}" dt="2022-07-12T19:19:25.202" v="819" actId="478"/>
          <ac:spMkLst>
            <pc:docMk/>
            <pc:sldMk cId="2991898342" sldId="7331"/>
            <ac:spMk id="21" creationId="{EBE35769-B61A-4EDB-892D-3FE0EBB6F6E1}"/>
          </ac:spMkLst>
        </pc:spChg>
        <pc:spChg chg="del">
          <ac:chgData name="Igor Škrgatić" userId="17e03072-4c1a-4246-88c1-87c6b426cad1" providerId="ADAL" clId="{3D63F09E-13AD-48CA-9B3C-D25704B891B5}" dt="2022-07-12T19:19:29.294" v="822" actId="478"/>
          <ac:spMkLst>
            <pc:docMk/>
            <pc:sldMk cId="2991898342" sldId="7331"/>
            <ac:spMk id="22" creationId="{7BD54A7F-A400-4ABF-B843-67673DE8FDB3}"/>
          </ac:spMkLst>
        </pc:spChg>
        <pc:spChg chg="del">
          <ac:chgData name="Igor Škrgatić" userId="17e03072-4c1a-4246-88c1-87c6b426cad1" providerId="ADAL" clId="{3D63F09E-13AD-48CA-9B3C-D25704B891B5}" dt="2022-07-12T19:19:22.955" v="817" actId="478"/>
          <ac:spMkLst>
            <pc:docMk/>
            <pc:sldMk cId="2991898342" sldId="7331"/>
            <ac:spMk id="23" creationId="{148E8DA0-2364-4A1D-AE65-3C63CF1FA577}"/>
          </ac:spMkLst>
        </pc:spChg>
        <pc:spChg chg="mod">
          <ac:chgData name="Igor Škrgatić" userId="17e03072-4c1a-4246-88c1-87c6b426cad1" providerId="ADAL" clId="{3D63F09E-13AD-48CA-9B3C-D25704B891B5}" dt="2022-07-12T19:19:59.268" v="828" actId="1076"/>
          <ac:spMkLst>
            <pc:docMk/>
            <pc:sldMk cId="2991898342" sldId="7331"/>
            <ac:spMk id="332" creationId="{AA17D922-85C8-4BA1-8567-407A3C592D34}"/>
          </ac:spMkLst>
        </pc:spChg>
        <pc:spChg chg="del">
          <ac:chgData name="Igor Škrgatić" userId="17e03072-4c1a-4246-88c1-87c6b426cad1" providerId="ADAL" clId="{3D63F09E-13AD-48CA-9B3C-D25704B891B5}" dt="2022-07-12T19:12:10.465" v="630" actId="931"/>
          <ac:spMkLst>
            <pc:docMk/>
            <pc:sldMk cId="2991898342" sldId="7331"/>
            <ac:spMk id="411" creationId="{CAF0DFDD-09F6-4C25-BE37-A6AB6B960B32}"/>
          </ac:spMkLst>
        </pc:spChg>
        <pc:spChg chg="del">
          <ac:chgData name="Igor Škrgatić" userId="17e03072-4c1a-4246-88c1-87c6b426cad1" providerId="ADAL" clId="{3D63F09E-13AD-48CA-9B3C-D25704B891B5}" dt="2022-07-12T19:13:31.154" v="644" actId="478"/>
          <ac:spMkLst>
            <pc:docMk/>
            <pc:sldMk cId="2991898342" sldId="7331"/>
            <ac:spMk id="412" creationId="{C163B2E1-A240-4C43-A82F-6698D8642698}"/>
          </ac:spMkLst>
        </pc:spChg>
        <pc:spChg chg="del">
          <ac:chgData name="Igor Škrgatić" userId="17e03072-4c1a-4246-88c1-87c6b426cad1" providerId="ADAL" clId="{3D63F09E-13AD-48CA-9B3C-D25704B891B5}" dt="2022-07-12T19:12:50.301" v="634"/>
          <ac:spMkLst>
            <pc:docMk/>
            <pc:sldMk cId="2991898342" sldId="7331"/>
            <ac:spMk id="413" creationId="{326CC58B-92A7-4BD9-9B29-FA8F36CE76E8}"/>
          </ac:spMkLst>
        </pc:spChg>
        <pc:spChg chg="del">
          <ac:chgData name="Igor Škrgatić" userId="17e03072-4c1a-4246-88c1-87c6b426cad1" providerId="ADAL" clId="{3D63F09E-13AD-48CA-9B3C-D25704B891B5}" dt="2022-07-12T19:13:36.297" v="646" actId="478"/>
          <ac:spMkLst>
            <pc:docMk/>
            <pc:sldMk cId="2991898342" sldId="7331"/>
            <ac:spMk id="414" creationId="{541AE7AD-D1E4-4E2C-ACD2-85FB1004F870}"/>
          </ac:spMkLst>
        </pc:spChg>
        <pc:spChg chg="mod">
          <ac:chgData name="Igor Škrgatić" userId="17e03072-4c1a-4246-88c1-87c6b426cad1" providerId="ADAL" clId="{3D63F09E-13AD-48CA-9B3C-D25704B891B5}" dt="2022-07-12T19:19:44.496" v="825" actId="14100"/>
          <ac:spMkLst>
            <pc:docMk/>
            <pc:sldMk cId="2991898342" sldId="7331"/>
            <ac:spMk id="415" creationId="{EF3560AB-F4F7-4CEB-A2A6-693D805E49A3}"/>
          </ac:spMkLst>
        </pc:spChg>
        <pc:spChg chg="mod">
          <ac:chgData name="Igor Škrgatić" userId="17e03072-4c1a-4246-88c1-87c6b426cad1" providerId="ADAL" clId="{3D63F09E-13AD-48CA-9B3C-D25704B891B5}" dt="2022-07-12T19:19:49.331" v="826" actId="1076"/>
          <ac:spMkLst>
            <pc:docMk/>
            <pc:sldMk cId="2991898342" sldId="7331"/>
            <ac:spMk id="416" creationId="{A9127AA6-4E32-45C3-899D-64D2B8A39689}"/>
          </ac:spMkLst>
        </pc:spChg>
        <pc:spChg chg="mod">
          <ac:chgData name="Igor Škrgatić" userId="17e03072-4c1a-4246-88c1-87c6b426cad1" providerId="ADAL" clId="{3D63F09E-13AD-48CA-9B3C-D25704B891B5}" dt="2022-07-12T19:19:54.447" v="827" actId="1076"/>
          <ac:spMkLst>
            <pc:docMk/>
            <pc:sldMk cId="2991898342" sldId="7331"/>
            <ac:spMk id="417" creationId="{114D5390-C346-4DAD-87F3-B6354558499A}"/>
          </ac:spMkLst>
        </pc:spChg>
        <pc:spChg chg="del mod">
          <ac:chgData name="Igor Škrgatić" userId="17e03072-4c1a-4246-88c1-87c6b426cad1" providerId="ADAL" clId="{3D63F09E-13AD-48CA-9B3C-D25704B891B5}" dt="2022-07-12T19:20:32.838" v="840"/>
          <ac:spMkLst>
            <pc:docMk/>
            <pc:sldMk cId="2991898342" sldId="7331"/>
            <ac:spMk id="424" creationId="{6D0840F3-C404-422E-A5CD-ED3F7B563C14}"/>
          </ac:spMkLst>
        </pc:spChg>
        <pc:picChg chg="add del mod">
          <ac:chgData name="Igor Škrgatić" userId="17e03072-4c1a-4246-88c1-87c6b426cad1" providerId="ADAL" clId="{3D63F09E-13AD-48CA-9B3C-D25704B891B5}" dt="2022-07-12T19:13:22.866" v="642" actId="478"/>
          <ac:picMkLst>
            <pc:docMk/>
            <pc:sldMk cId="2991898342" sldId="7331"/>
            <ac:picMk id="3" creationId="{C9006E70-7826-D173-2F2F-B02BE383AB5E}"/>
          </ac:picMkLst>
        </pc:picChg>
        <pc:picChg chg="add del mod ord">
          <ac:chgData name="Igor Škrgatić" userId="17e03072-4c1a-4246-88c1-87c6b426cad1" providerId="ADAL" clId="{3D63F09E-13AD-48CA-9B3C-D25704B891B5}" dt="2022-07-12T19:19:04.839" v="814" actId="478"/>
          <ac:picMkLst>
            <pc:docMk/>
            <pc:sldMk cId="2991898342" sldId="7331"/>
            <ac:picMk id="9" creationId="{B0069FD2-8E38-F2E8-073B-6E37C8690C35}"/>
          </ac:picMkLst>
        </pc:picChg>
        <pc:picChg chg="add del mod">
          <ac:chgData name="Igor Škrgatić" userId="17e03072-4c1a-4246-88c1-87c6b426cad1" providerId="ADAL" clId="{3D63F09E-13AD-48CA-9B3C-D25704B891B5}" dt="2022-07-12T19:20:32.836" v="838" actId="478"/>
          <ac:picMkLst>
            <pc:docMk/>
            <pc:sldMk cId="2991898342" sldId="7331"/>
            <ac:picMk id="11" creationId="{9070875B-7115-B2B5-4C7B-A7080BA5DD0C}"/>
          </ac:picMkLst>
        </pc:picChg>
        <pc:picChg chg="add del mod">
          <ac:chgData name="Igor Škrgatić" userId="17e03072-4c1a-4246-88c1-87c6b426cad1" providerId="ADAL" clId="{3D63F09E-13AD-48CA-9B3C-D25704B891B5}" dt="2022-07-12T19:13:14.875" v="641" actId="478"/>
          <ac:picMkLst>
            <pc:docMk/>
            <pc:sldMk cId="2991898342" sldId="7331"/>
            <ac:picMk id="33" creationId="{2B75AE10-D54D-B0B8-440E-D79C8BE28DF3}"/>
          </ac:picMkLst>
        </pc:picChg>
      </pc:sldChg>
      <pc:sldChg chg="addSp delSp modSp add del mod ord">
        <pc:chgData name="Igor Škrgatić" userId="17e03072-4c1a-4246-88c1-87c6b426cad1" providerId="ADAL" clId="{3D63F09E-13AD-48CA-9B3C-D25704B891B5}" dt="2022-07-13T20:46:41.791" v="6867" actId="1076"/>
        <pc:sldMkLst>
          <pc:docMk/>
          <pc:sldMk cId="611405253" sldId="7332"/>
        </pc:sldMkLst>
        <pc:spChg chg="mod">
          <ac:chgData name="Igor Škrgatić" userId="17e03072-4c1a-4246-88c1-87c6b426cad1" providerId="ADAL" clId="{3D63F09E-13AD-48CA-9B3C-D25704B891B5}" dt="2022-07-13T11:13:28.536" v="6108" actId="20577"/>
          <ac:spMkLst>
            <pc:docMk/>
            <pc:sldMk cId="611405253" sldId="7332"/>
            <ac:spMk id="174" creationId="{00000000-0000-0000-0000-000000000000}"/>
          </ac:spMkLst>
        </pc:spChg>
        <pc:spChg chg="mod">
          <ac:chgData name="Igor Škrgatić" userId="17e03072-4c1a-4246-88c1-87c6b426cad1" providerId="ADAL" clId="{3D63F09E-13AD-48CA-9B3C-D25704B891B5}" dt="2022-07-13T20:46:41.791" v="6867" actId="1076"/>
          <ac:spMkLst>
            <pc:docMk/>
            <pc:sldMk cId="611405253" sldId="7332"/>
            <ac:spMk id="175" creationId="{00000000-0000-0000-0000-000000000000}"/>
          </ac:spMkLst>
        </pc:spChg>
        <pc:picChg chg="add del mod">
          <ac:chgData name="Igor Škrgatić" userId="17e03072-4c1a-4246-88c1-87c6b426cad1" providerId="ADAL" clId="{3D63F09E-13AD-48CA-9B3C-D25704B891B5}" dt="2022-07-13T11:13:21.364" v="6106"/>
          <ac:picMkLst>
            <pc:docMk/>
            <pc:sldMk cId="611405253" sldId="7332"/>
            <ac:picMk id="5" creationId="{C9196CEF-F8EB-2194-0C28-7865D25CAEC1}"/>
          </ac:picMkLst>
        </pc:picChg>
        <pc:picChg chg="add mod">
          <ac:chgData name="Igor Škrgatić" userId="17e03072-4c1a-4246-88c1-87c6b426cad1" providerId="ADAL" clId="{3D63F09E-13AD-48CA-9B3C-D25704B891B5}" dt="2022-07-13T11:13:48.200" v="6113"/>
          <ac:picMkLst>
            <pc:docMk/>
            <pc:sldMk cId="611405253" sldId="7332"/>
            <ac:picMk id="6" creationId="{1C3BDDF3-07E4-FD2B-26DF-2C5FD10B7707}"/>
          </ac:picMkLst>
        </pc:picChg>
        <pc:picChg chg="add del mod">
          <ac:chgData name="Igor Škrgatić" userId="17e03072-4c1a-4246-88c1-87c6b426cad1" providerId="ADAL" clId="{3D63F09E-13AD-48CA-9B3C-D25704B891B5}" dt="2022-07-13T11:17:48.395" v="6188"/>
          <ac:picMkLst>
            <pc:docMk/>
            <pc:sldMk cId="611405253" sldId="7332"/>
            <ac:picMk id="7" creationId="{2A766B51-E2F7-C1E4-ED96-5659B8CFA94E}"/>
          </ac:picMkLst>
        </pc:picChg>
        <pc:picChg chg="add mod">
          <ac:chgData name="Igor Škrgatić" userId="17e03072-4c1a-4246-88c1-87c6b426cad1" providerId="ADAL" clId="{3D63F09E-13AD-48CA-9B3C-D25704B891B5}" dt="2022-07-13T11:17:52.013" v="6189"/>
          <ac:picMkLst>
            <pc:docMk/>
            <pc:sldMk cId="611405253" sldId="7332"/>
            <ac:picMk id="8" creationId="{69EEDBDA-35C1-795D-71A5-824A073F37E9}"/>
          </ac:picMkLst>
        </pc:picChg>
      </pc:sldChg>
      <pc:sldChg chg="addSp modSp add mod">
        <pc:chgData name="Igor Škrgatić" userId="17e03072-4c1a-4246-88c1-87c6b426cad1" providerId="ADAL" clId="{3D63F09E-13AD-48CA-9B3C-D25704B891B5}" dt="2022-07-13T11:19:23.418" v="6261"/>
        <pc:sldMkLst>
          <pc:docMk/>
          <pc:sldMk cId="1716758290" sldId="7333"/>
        </pc:sldMkLst>
        <pc:spChg chg="mod">
          <ac:chgData name="Igor Škrgatić" userId="17e03072-4c1a-4246-88c1-87c6b426cad1" providerId="ADAL" clId="{3D63F09E-13AD-48CA-9B3C-D25704B891B5}" dt="2022-07-13T11:15:19.446" v="6138" actId="20577"/>
          <ac:spMkLst>
            <pc:docMk/>
            <pc:sldMk cId="1716758290" sldId="7333"/>
            <ac:spMk id="174" creationId="{00000000-0000-0000-0000-000000000000}"/>
          </ac:spMkLst>
        </pc:spChg>
        <pc:picChg chg="add mod">
          <ac:chgData name="Igor Škrgatić" userId="17e03072-4c1a-4246-88c1-87c6b426cad1" providerId="ADAL" clId="{3D63F09E-13AD-48CA-9B3C-D25704B891B5}" dt="2022-07-13T11:15:22.572" v="6139"/>
          <ac:picMkLst>
            <pc:docMk/>
            <pc:sldMk cId="1716758290" sldId="7333"/>
            <ac:picMk id="5" creationId="{DB4A481F-BF2A-2F6F-234B-DC779B9E854C}"/>
          </ac:picMkLst>
        </pc:picChg>
        <pc:picChg chg="add mod">
          <ac:chgData name="Igor Škrgatić" userId="17e03072-4c1a-4246-88c1-87c6b426cad1" providerId="ADAL" clId="{3D63F09E-13AD-48CA-9B3C-D25704B891B5}" dt="2022-07-13T11:19:23.418" v="6261"/>
          <ac:picMkLst>
            <pc:docMk/>
            <pc:sldMk cId="1716758290" sldId="7333"/>
            <ac:picMk id="6" creationId="{42FB0DB8-0659-A768-1F2A-38B1E0C01CD5}"/>
          </ac:picMkLst>
        </pc:picChg>
      </pc:sldChg>
      <pc:sldChg chg="add ord setBg">
        <pc:chgData name="Igor Škrgatić" userId="17e03072-4c1a-4246-88c1-87c6b426cad1" providerId="ADAL" clId="{3D63F09E-13AD-48CA-9B3C-D25704B891B5}" dt="2022-07-13T10:54:12.079" v="5815"/>
        <pc:sldMkLst>
          <pc:docMk/>
          <pc:sldMk cId="0" sldId="7334"/>
        </pc:sldMkLst>
      </pc:sldChg>
      <pc:sldChg chg="addSp delSp modSp add mod">
        <pc:chgData name="Igor Škrgatić" userId="17e03072-4c1a-4246-88c1-87c6b426cad1" providerId="ADAL" clId="{3D63F09E-13AD-48CA-9B3C-D25704B891B5}" dt="2022-07-13T11:19:19.170" v="6260"/>
        <pc:sldMkLst>
          <pc:docMk/>
          <pc:sldMk cId="4270445046" sldId="7335"/>
        </pc:sldMkLst>
        <pc:spChg chg="mod">
          <ac:chgData name="Igor Škrgatić" userId="17e03072-4c1a-4246-88c1-87c6b426cad1" providerId="ADAL" clId="{3D63F09E-13AD-48CA-9B3C-D25704B891B5}" dt="2022-07-13T11:14:52.414" v="6134" actId="20577"/>
          <ac:spMkLst>
            <pc:docMk/>
            <pc:sldMk cId="4270445046" sldId="7335"/>
            <ac:spMk id="174" creationId="{00000000-0000-0000-0000-000000000000}"/>
          </ac:spMkLst>
        </pc:spChg>
        <pc:picChg chg="del">
          <ac:chgData name="Igor Škrgatić" userId="17e03072-4c1a-4246-88c1-87c6b426cad1" providerId="ADAL" clId="{3D63F09E-13AD-48CA-9B3C-D25704B891B5}" dt="2022-07-13T11:15:14.135" v="6136" actId="478"/>
          <ac:picMkLst>
            <pc:docMk/>
            <pc:sldMk cId="4270445046" sldId="7335"/>
            <ac:picMk id="5" creationId="{789F9D3C-1262-4002-9799-09F2C28FDB44}"/>
          </ac:picMkLst>
        </pc:picChg>
        <pc:picChg chg="add del mod">
          <ac:chgData name="Igor Škrgatić" userId="17e03072-4c1a-4246-88c1-87c6b426cad1" providerId="ADAL" clId="{3D63F09E-13AD-48CA-9B3C-D25704B891B5}" dt="2022-07-13T11:14:49.472" v="6132"/>
          <ac:picMkLst>
            <pc:docMk/>
            <pc:sldMk cId="4270445046" sldId="7335"/>
            <ac:picMk id="6" creationId="{A7C3D19A-EE5E-71C8-6B37-7F78570B9942}"/>
          </ac:picMkLst>
        </pc:picChg>
        <pc:picChg chg="add mod">
          <ac:chgData name="Igor Škrgatić" userId="17e03072-4c1a-4246-88c1-87c6b426cad1" providerId="ADAL" clId="{3D63F09E-13AD-48CA-9B3C-D25704B891B5}" dt="2022-07-13T11:15:11.540" v="6135"/>
          <ac:picMkLst>
            <pc:docMk/>
            <pc:sldMk cId="4270445046" sldId="7335"/>
            <ac:picMk id="7" creationId="{389DB3AE-C563-4C46-7C67-F8D200D60083}"/>
          </ac:picMkLst>
        </pc:picChg>
        <pc:picChg chg="add mod">
          <ac:chgData name="Igor Škrgatić" userId="17e03072-4c1a-4246-88c1-87c6b426cad1" providerId="ADAL" clId="{3D63F09E-13AD-48CA-9B3C-D25704B891B5}" dt="2022-07-13T11:19:19.170" v="6260"/>
          <ac:picMkLst>
            <pc:docMk/>
            <pc:sldMk cId="4270445046" sldId="7335"/>
            <ac:picMk id="8" creationId="{37E3DCD2-1F68-BEEA-BE97-84C3BB3C66BD}"/>
          </ac:picMkLst>
        </pc:picChg>
      </pc:sldChg>
      <pc:sldChg chg="addSp delSp modSp add mod">
        <pc:chgData name="Igor Škrgatić" userId="17e03072-4c1a-4246-88c1-87c6b426cad1" providerId="ADAL" clId="{3D63F09E-13AD-48CA-9B3C-D25704B891B5}" dt="2022-07-13T11:02:34.096" v="6050" actId="6549"/>
        <pc:sldMkLst>
          <pc:docMk/>
          <pc:sldMk cId="3673201767" sldId="7336"/>
        </pc:sldMkLst>
        <pc:spChg chg="del mod">
          <ac:chgData name="Igor Škrgatić" userId="17e03072-4c1a-4246-88c1-87c6b426cad1" providerId="ADAL" clId="{3D63F09E-13AD-48CA-9B3C-D25704B891B5}" dt="2022-07-13T10:56:32.367" v="5901" actId="478"/>
          <ac:spMkLst>
            <pc:docMk/>
            <pc:sldMk cId="3673201767" sldId="7336"/>
            <ac:spMk id="2" creationId="{167AED0F-41C2-417D-9BB0-F86F6F1ED92A}"/>
          </ac:spMkLst>
        </pc:spChg>
        <pc:spChg chg="del">
          <ac:chgData name="Igor Škrgatić" userId="17e03072-4c1a-4246-88c1-87c6b426cad1" providerId="ADAL" clId="{3D63F09E-13AD-48CA-9B3C-D25704B891B5}" dt="2022-07-13T10:55:54.517" v="5866" actId="478"/>
          <ac:spMkLst>
            <pc:docMk/>
            <pc:sldMk cId="3673201767" sldId="7336"/>
            <ac:spMk id="5" creationId="{642C08F5-3952-658A-15CE-0A3943090605}"/>
          </ac:spMkLst>
        </pc:spChg>
        <pc:spChg chg="add mod">
          <ac:chgData name="Igor Škrgatić" userId="17e03072-4c1a-4246-88c1-87c6b426cad1" providerId="ADAL" clId="{3D63F09E-13AD-48CA-9B3C-D25704B891B5}" dt="2022-07-13T11:02:34.096" v="6050" actId="6549"/>
          <ac:spMkLst>
            <pc:docMk/>
            <pc:sldMk cId="3673201767" sldId="7336"/>
            <ac:spMk id="7" creationId="{50DBDCAB-CE15-C03A-62BD-281DA731A589}"/>
          </ac:spMkLst>
        </pc:spChg>
      </pc:sldChg>
      <pc:sldChg chg="modSp add mod">
        <pc:chgData name="Igor Škrgatić" userId="17e03072-4c1a-4246-88c1-87c6b426cad1" providerId="ADAL" clId="{3D63F09E-13AD-48CA-9B3C-D25704B891B5}" dt="2022-07-13T11:00:50.464" v="5978" actId="11"/>
        <pc:sldMkLst>
          <pc:docMk/>
          <pc:sldMk cId="3361245248" sldId="7337"/>
        </pc:sldMkLst>
        <pc:spChg chg="mod">
          <ac:chgData name="Igor Škrgatić" userId="17e03072-4c1a-4246-88c1-87c6b426cad1" providerId="ADAL" clId="{3D63F09E-13AD-48CA-9B3C-D25704B891B5}" dt="2022-07-13T11:00:50.464" v="5978" actId="11"/>
          <ac:spMkLst>
            <pc:docMk/>
            <pc:sldMk cId="3361245248" sldId="7337"/>
            <ac:spMk id="7" creationId="{50DBDCAB-CE15-C03A-62BD-281DA731A589}"/>
          </ac:spMkLst>
        </pc:spChg>
      </pc:sldChg>
      <pc:sldChg chg="modSp add mod setBg">
        <pc:chgData name="Igor Škrgatić" userId="17e03072-4c1a-4246-88c1-87c6b426cad1" providerId="ADAL" clId="{3D63F09E-13AD-48CA-9B3C-D25704B891B5}" dt="2022-07-13T11:01:04.302" v="5979" actId="11"/>
        <pc:sldMkLst>
          <pc:docMk/>
          <pc:sldMk cId="1610402445" sldId="7338"/>
        </pc:sldMkLst>
        <pc:spChg chg="mod">
          <ac:chgData name="Igor Škrgatić" userId="17e03072-4c1a-4246-88c1-87c6b426cad1" providerId="ADAL" clId="{3D63F09E-13AD-48CA-9B3C-D25704B891B5}" dt="2022-07-13T11:01:04.302" v="5979" actId="11"/>
          <ac:spMkLst>
            <pc:docMk/>
            <pc:sldMk cId="1610402445" sldId="7338"/>
            <ac:spMk id="7" creationId="{50DBDCAB-CE15-C03A-62BD-281DA731A589}"/>
          </ac:spMkLst>
        </pc:spChg>
      </pc:sldChg>
      <pc:sldChg chg="modSp add mod ord">
        <pc:chgData name="Igor Škrgatić" userId="17e03072-4c1a-4246-88c1-87c6b426cad1" providerId="ADAL" clId="{3D63F09E-13AD-48CA-9B3C-D25704B891B5}" dt="2022-07-13T11:02:11.992" v="6018" actId="6549"/>
        <pc:sldMkLst>
          <pc:docMk/>
          <pc:sldMk cId="210799782" sldId="7339"/>
        </pc:sldMkLst>
        <pc:spChg chg="mod">
          <ac:chgData name="Igor Škrgatić" userId="17e03072-4c1a-4246-88c1-87c6b426cad1" providerId="ADAL" clId="{3D63F09E-13AD-48CA-9B3C-D25704B891B5}" dt="2022-07-13T11:02:11.992" v="6018" actId="6549"/>
          <ac:spMkLst>
            <pc:docMk/>
            <pc:sldMk cId="210799782" sldId="7339"/>
            <ac:spMk id="7" creationId="{50DBDCAB-CE15-C03A-62BD-281DA731A589}"/>
          </ac:spMkLst>
        </pc:spChg>
      </pc:sldChg>
      <pc:sldChg chg="add del">
        <pc:chgData name="Igor Škrgatić" userId="17e03072-4c1a-4246-88c1-87c6b426cad1" providerId="ADAL" clId="{3D63F09E-13AD-48CA-9B3C-D25704B891B5}" dt="2022-07-13T10:58:57.485" v="5946" actId="2696"/>
        <pc:sldMkLst>
          <pc:docMk/>
          <pc:sldMk cId="2735153393" sldId="7339"/>
        </pc:sldMkLst>
      </pc:sldChg>
      <pc:sldChg chg="modSp add mod">
        <pc:chgData name="Igor Škrgatić" userId="17e03072-4c1a-4246-88c1-87c6b426cad1" providerId="ADAL" clId="{3D63F09E-13AD-48CA-9B3C-D25704B891B5}" dt="2022-07-13T11:03:36.248" v="6091" actId="20577"/>
        <pc:sldMkLst>
          <pc:docMk/>
          <pc:sldMk cId="2098058980" sldId="7340"/>
        </pc:sldMkLst>
        <pc:spChg chg="mod">
          <ac:chgData name="Igor Škrgatić" userId="17e03072-4c1a-4246-88c1-87c6b426cad1" providerId="ADAL" clId="{3D63F09E-13AD-48CA-9B3C-D25704B891B5}" dt="2022-07-13T11:03:36.248" v="6091" actId="20577"/>
          <ac:spMkLst>
            <pc:docMk/>
            <pc:sldMk cId="2098058980" sldId="7340"/>
            <ac:spMk id="7" creationId="{50DBDCAB-CE15-C03A-62BD-281DA731A589}"/>
          </ac:spMkLst>
        </pc:spChg>
      </pc:sldChg>
      <pc:sldChg chg="add">
        <pc:chgData name="Igor Škrgatić" userId="17e03072-4c1a-4246-88c1-87c6b426cad1" providerId="ADAL" clId="{3D63F09E-13AD-48CA-9B3C-D25704B891B5}" dt="2022-07-13T21:14:05.784" v="8118"/>
        <pc:sldMkLst>
          <pc:docMk/>
          <pc:sldMk cId="39276253" sldId="7341"/>
        </pc:sldMkLst>
      </pc:sldChg>
      <pc:sldChg chg="add del">
        <pc:chgData name="Igor Škrgatić" userId="17e03072-4c1a-4246-88c1-87c6b426cad1" providerId="ADAL" clId="{3D63F09E-13AD-48CA-9B3C-D25704B891B5}" dt="2022-07-13T11:34:55.781" v="6350" actId="2696"/>
        <pc:sldMkLst>
          <pc:docMk/>
          <pc:sldMk cId="4068779687" sldId="7341"/>
        </pc:sldMkLst>
      </pc:sldChg>
      <pc:sldChg chg="add del">
        <pc:chgData name="Igor Škrgatić" userId="17e03072-4c1a-4246-88c1-87c6b426cad1" providerId="ADAL" clId="{3D63F09E-13AD-48CA-9B3C-D25704B891B5}" dt="2022-07-13T11:34:48.177" v="6348" actId="2696"/>
        <pc:sldMkLst>
          <pc:docMk/>
          <pc:sldMk cId="2034562604" sldId="7342"/>
        </pc:sldMkLst>
      </pc:sldChg>
      <pc:sldChg chg="add del">
        <pc:chgData name="Igor Škrgatić" userId="17e03072-4c1a-4246-88c1-87c6b426cad1" providerId="ADAL" clId="{3D63F09E-13AD-48CA-9B3C-D25704B891B5}" dt="2022-07-13T11:34:19.582" v="6344" actId="2696"/>
        <pc:sldMkLst>
          <pc:docMk/>
          <pc:sldMk cId="3022457578" sldId="7342"/>
        </pc:sldMkLst>
      </pc:sldChg>
      <pc:sldChg chg="modSp add mod ord">
        <pc:chgData name="Igor Škrgatić" userId="17e03072-4c1a-4246-88c1-87c6b426cad1" providerId="ADAL" clId="{3D63F09E-13AD-48CA-9B3C-D25704B891B5}" dt="2022-07-14T08:44:07.726" v="9429" actId="5793"/>
        <pc:sldMkLst>
          <pc:docMk/>
          <pc:sldMk cId="4004754155" sldId="7342"/>
        </pc:sldMkLst>
        <pc:spChg chg="mod">
          <ac:chgData name="Igor Škrgatić" userId="17e03072-4c1a-4246-88c1-87c6b426cad1" providerId="ADAL" clId="{3D63F09E-13AD-48CA-9B3C-D25704B891B5}" dt="2022-07-14T08:38:42.018" v="9359" actId="6549"/>
          <ac:spMkLst>
            <pc:docMk/>
            <pc:sldMk cId="4004754155" sldId="7342"/>
            <ac:spMk id="174" creationId="{00000000-0000-0000-0000-000000000000}"/>
          </ac:spMkLst>
        </pc:spChg>
        <pc:spChg chg="mod">
          <ac:chgData name="Igor Škrgatić" userId="17e03072-4c1a-4246-88c1-87c6b426cad1" providerId="ADAL" clId="{3D63F09E-13AD-48CA-9B3C-D25704B891B5}" dt="2022-07-14T08:44:07.726" v="9429" actId="5793"/>
          <ac:spMkLst>
            <pc:docMk/>
            <pc:sldMk cId="4004754155" sldId="7342"/>
            <ac:spMk id="175" creationId="{00000000-0000-0000-0000-000000000000}"/>
          </ac:spMkLst>
        </pc:spChg>
      </pc:sldChg>
      <pc:sldChg chg="modSp add mod ord">
        <pc:chgData name="Igor Škrgatić" userId="17e03072-4c1a-4246-88c1-87c6b426cad1" providerId="ADAL" clId="{3D63F09E-13AD-48CA-9B3C-D25704B891B5}" dt="2022-07-21T06:58:17.510" v="10014" actId="20577"/>
        <pc:sldMkLst>
          <pc:docMk/>
          <pc:sldMk cId="3078988809" sldId="7343"/>
        </pc:sldMkLst>
        <pc:spChg chg="mod">
          <ac:chgData name="Igor Škrgatić" userId="17e03072-4c1a-4246-88c1-87c6b426cad1" providerId="ADAL" clId="{3D63F09E-13AD-48CA-9B3C-D25704B891B5}" dt="2022-07-21T06:58:17.510" v="10014" actId="20577"/>
          <ac:spMkLst>
            <pc:docMk/>
            <pc:sldMk cId="3078988809" sldId="7343"/>
            <ac:spMk id="175" creationId="{00000000-0000-0000-0000-000000000000}"/>
          </ac:spMkLst>
        </pc:spChg>
      </pc:sldChg>
      <pc:sldChg chg="add del">
        <pc:chgData name="Igor Škrgatić" userId="17e03072-4c1a-4246-88c1-87c6b426cad1" providerId="ADAL" clId="{3D63F09E-13AD-48CA-9B3C-D25704B891B5}" dt="2022-07-13T11:34:51.072" v="6349" actId="2696"/>
        <pc:sldMkLst>
          <pc:docMk/>
          <pc:sldMk cId="3620076897" sldId="7343"/>
        </pc:sldMkLst>
      </pc:sldChg>
      <pc:sldChg chg="modSp add mod">
        <pc:chgData name="Igor Škrgatić" userId="17e03072-4c1a-4246-88c1-87c6b426cad1" providerId="ADAL" clId="{3D63F09E-13AD-48CA-9B3C-D25704B891B5}" dt="2022-07-14T08:49:59.782" v="9670" actId="20577"/>
        <pc:sldMkLst>
          <pc:docMk/>
          <pc:sldMk cId="3182901637" sldId="7344"/>
        </pc:sldMkLst>
        <pc:spChg chg="mod">
          <ac:chgData name="Igor Škrgatić" userId="17e03072-4c1a-4246-88c1-87c6b426cad1" providerId="ADAL" clId="{3D63F09E-13AD-48CA-9B3C-D25704B891B5}" dt="2022-07-14T08:47:00.186" v="9561" actId="20577"/>
          <ac:spMkLst>
            <pc:docMk/>
            <pc:sldMk cId="3182901637" sldId="7344"/>
            <ac:spMk id="174" creationId="{00000000-0000-0000-0000-000000000000}"/>
          </ac:spMkLst>
        </pc:spChg>
        <pc:spChg chg="mod">
          <ac:chgData name="Igor Škrgatić" userId="17e03072-4c1a-4246-88c1-87c6b426cad1" providerId="ADAL" clId="{3D63F09E-13AD-48CA-9B3C-D25704B891B5}" dt="2022-07-14T08:49:59.782" v="9670" actId="20577"/>
          <ac:spMkLst>
            <pc:docMk/>
            <pc:sldMk cId="3182901637" sldId="7344"/>
            <ac:spMk id="175" creationId="{00000000-0000-0000-0000-000000000000}"/>
          </ac:spMkLst>
        </pc:spChg>
      </pc:sldChg>
      <pc:sldChg chg="modSp add mod">
        <pc:chgData name="Igor Škrgatić" userId="17e03072-4c1a-4246-88c1-87c6b426cad1" providerId="ADAL" clId="{3D63F09E-13AD-48CA-9B3C-D25704B891B5}" dt="2022-07-14T08:50:19.886" v="9707" actId="6549"/>
        <pc:sldMkLst>
          <pc:docMk/>
          <pc:sldMk cId="2301879863" sldId="7345"/>
        </pc:sldMkLst>
        <pc:spChg chg="mod">
          <ac:chgData name="Igor Škrgatić" userId="17e03072-4c1a-4246-88c1-87c6b426cad1" providerId="ADAL" clId="{3D63F09E-13AD-48CA-9B3C-D25704B891B5}" dt="2022-07-14T08:50:19.886" v="9707" actId="6549"/>
          <ac:spMkLst>
            <pc:docMk/>
            <pc:sldMk cId="2301879863" sldId="7345"/>
            <ac:spMk id="174" creationId="{00000000-0000-0000-0000-000000000000}"/>
          </ac:spMkLst>
        </pc:spChg>
        <pc:spChg chg="mod">
          <ac:chgData name="Igor Škrgatić" userId="17e03072-4c1a-4246-88c1-87c6b426cad1" providerId="ADAL" clId="{3D63F09E-13AD-48CA-9B3C-D25704B891B5}" dt="2022-07-14T08:50:07.869" v="9672" actId="5793"/>
          <ac:spMkLst>
            <pc:docMk/>
            <pc:sldMk cId="2301879863" sldId="7345"/>
            <ac:spMk id="175" creationId="{00000000-0000-0000-0000-000000000000}"/>
          </ac:spMkLst>
        </pc:spChg>
      </pc:sldChg>
      <pc:sldMasterChg chg="delSldLayout">
        <pc:chgData name="Igor Škrgatić" userId="17e03072-4c1a-4246-88c1-87c6b426cad1" providerId="ADAL" clId="{3D63F09E-13AD-48CA-9B3C-D25704B891B5}" dt="2022-07-13T11:35:57.282" v="6353" actId="2696"/>
        <pc:sldMasterMkLst>
          <pc:docMk/>
          <pc:sldMasterMk cId="787338891" sldId="2147484628"/>
        </pc:sldMasterMkLst>
        <pc:sldLayoutChg chg="del">
          <pc:chgData name="Igor Škrgatić" userId="17e03072-4c1a-4246-88c1-87c6b426cad1" providerId="ADAL" clId="{3D63F09E-13AD-48CA-9B3C-D25704B891B5}" dt="2022-07-12T19:21:18.827" v="842" actId="2696"/>
          <pc:sldLayoutMkLst>
            <pc:docMk/>
            <pc:sldMasterMk cId="787338891" sldId="2147484628"/>
            <pc:sldLayoutMk cId="366409142" sldId="2147484641"/>
          </pc:sldLayoutMkLst>
        </pc:sldLayoutChg>
        <pc:sldLayoutChg chg="del">
          <pc:chgData name="Igor Škrgatić" userId="17e03072-4c1a-4246-88c1-87c6b426cad1" providerId="ADAL" clId="{3D63F09E-13AD-48CA-9B3C-D25704B891B5}" dt="2022-07-12T19:20:37.197" v="841" actId="2696"/>
          <pc:sldLayoutMkLst>
            <pc:docMk/>
            <pc:sldMasterMk cId="787338891" sldId="2147484628"/>
            <pc:sldLayoutMk cId="2688916776" sldId="2147484642"/>
          </pc:sldLayoutMkLst>
        </pc:sldLayoutChg>
        <pc:sldLayoutChg chg="del">
          <pc:chgData name="Igor Škrgatić" userId="17e03072-4c1a-4246-88c1-87c6b426cad1" providerId="ADAL" clId="{3D63F09E-13AD-48CA-9B3C-D25704B891B5}" dt="2022-07-12T19:01:13.889" v="547" actId="2696"/>
          <pc:sldLayoutMkLst>
            <pc:docMk/>
            <pc:sldMasterMk cId="787338891" sldId="2147484628"/>
            <pc:sldLayoutMk cId="4087812509" sldId="2147484643"/>
          </pc:sldLayoutMkLst>
        </pc:sldLayoutChg>
        <pc:sldLayoutChg chg="del">
          <pc:chgData name="Igor Škrgatić" userId="17e03072-4c1a-4246-88c1-87c6b426cad1" providerId="ADAL" clId="{3D63F09E-13AD-48CA-9B3C-D25704B891B5}" dt="2022-07-12T19:02:18.827" v="549" actId="2696"/>
          <pc:sldLayoutMkLst>
            <pc:docMk/>
            <pc:sldMasterMk cId="787338891" sldId="2147484628"/>
            <pc:sldLayoutMk cId="3724193505" sldId="2147484644"/>
          </pc:sldLayoutMkLst>
        </pc:sldLayoutChg>
        <pc:sldLayoutChg chg="del">
          <pc:chgData name="Igor Škrgatić" userId="17e03072-4c1a-4246-88c1-87c6b426cad1" providerId="ADAL" clId="{3D63F09E-13AD-48CA-9B3C-D25704B891B5}" dt="2022-07-12T20:22:21.263" v="1869" actId="2696"/>
          <pc:sldLayoutMkLst>
            <pc:docMk/>
            <pc:sldMasterMk cId="787338891" sldId="2147484628"/>
            <pc:sldLayoutMk cId="3095725959" sldId="2147484646"/>
          </pc:sldLayoutMkLst>
        </pc:sldLayoutChg>
        <pc:sldLayoutChg chg="del">
          <pc:chgData name="Igor Škrgatić" userId="17e03072-4c1a-4246-88c1-87c6b426cad1" providerId="ADAL" clId="{3D63F09E-13AD-48CA-9B3C-D25704B891B5}" dt="2022-07-13T11:35:57.282" v="6353" actId="2696"/>
          <pc:sldLayoutMkLst>
            <pc:docMk/>
            <pc:sldMasterMk cId="787338891" sldId="2147484628"/>
            <pc:sldLayoutMk cId="3935294122" sldId="214748464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PlaceHolder 1"/>
          <p:cNvSpPr>
            <a:spLocks noGrp="1"/>
          </p:cNvSpPr>
          <p:nvPr>
            <p:ph type="body"/>
          </p:nvPr>
        </p:nvSpPr>
        <p:spPr>
          <a:xfrm>
            <a:off x="770403" y="5158272"/>
            <a:ext cx="6162869" cy="4886579"/>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137" name="PlaceHolder 2"/>
          <p:cNvSpPr>
            <a:spLocks noGrp="1"/>
          </p:cNvSpPr>
          <p:nvPr>
            <p:ph type="hdr"/>
          </p:nvPr>
        </p:nvSpPr>
        <p:spPr>
          <a:xfrm>
            <a:off x="0" y="0"/>
            <a:ext cx="3343172" cy="542608"/>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 </a:t>
            </a:r>
          </a:p>
        </p:txBody>
      </p:sp>
      <p:sp>
        <p:nvSpPr>
          <p:cNvPr id="138" name="PlaceHolder 3"/>
          <p:cNvSpPr>
            <a:spLocks noGrp="1"/>
          </p:cNvSpPr>
          <p:nvPr>
            <p:ph type="dt"/>
          </p:nvPr>
        </p:nvSpPr>
        <p:spPr>
          <a:xfrm>
            <a:off x="4360503" y="0"/>
            <a:ext cx="3343172" cy="542608"/>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 </a:t>
            </a:r>
          </a:p>
        </p:txBody>
      </p:sp>
      <p:sp>
        <p:nvSpPr>
          <p:cNvPr id="139" name="PlaceHolder 4"/>
          <p:cNvSpPr>
            <a:spLocks noGrp="1"/>
          </p:cNvSpPr>
          <p:nvPr>
            <p:ph type="ftr"/>
          </p:nvPr>
        </p:nvSpPr>
        <p:spPr>
          <a:xfrm>
            <a:off x="0" y="10316933"/>
            <a:ext cx="3343172" cy="542608"/>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 </a:t>
            </a:r>
          </a:p>
        </p:txBody>
      </p:sp>
      <p:sp>
        <p:nvSpPr>
          <p:cNvPr id="140" name="PlaceHolder 5"/>
          <p:cNvSpPr>
            <a:spLocks noGrp="1"/>
          </p:cNvSpPr>
          <p:nvPr>
            <p:ph type="sldNum"/>
          </p:nvPr>
        </p:nvSpPr>
        <p:spPr>
          <a:xfrm>
            <a:off x="4360503" y="10316933"/>
            <a:ext cx="3343172" cy="542608"/>
          </a:xfrm>
          <a:prstGeom prst="rect">
            <a:avLst/>
          </a:prstGeom>
        </p:spPr>
        <p:txBody>
          <a:bodyPr lIns="0" tIns="0" rIns="0" bIns="0" anchor="b"/>
          <a:lstStyle/>
          <a:p>
            <a:pPr algn="r"/>
            <a:fld id="{67373B2A-5752-4170-B1BD-677C14D47AE6}" type="slidenum">
              <a:rPr lang="en-US" sz="1400" b="0" strike="noStrike" spc="-1">
                <a:solidFill>
                  <a:srgbClr val="000000"/>
                </a:solidFill>
                <a:uFill>
                  <a:solidFill>
                    <a:srgbClr val="FFFFFF"/>
                  </a:solidFill>
                </a:uFill>
                <a:latin typeface="Times New Roman"/>
              </a:rPr>
              <a:pPr algn="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497367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1</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43726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13</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43726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14</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25790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15</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056952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16</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385487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17</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050366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18</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53623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19</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109215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20</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166035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21</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392786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22</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102797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2</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3512137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23</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89042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24</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008899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25</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5973401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26</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89042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28</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1693454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31</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3940058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32</a:t>
            </a:fld>
            <a:endParaRPr lang="en-US" dirty="0"/>
          </a:p>
        </p:txBody>
      </p:sp>
    </p:spTree>
    <p:extLst>
      <p:ext uri="{BB962C8B-B14F-4D97-AF65-F5344CB8AC3E}">
        <p14:creationId xmlns:p14="http://schemas.microsoft.com/office/powerpoint/2010/main" val="9142622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33</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9996740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34</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199354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35</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95162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3</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9632830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36</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7369096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37</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394509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38</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023752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39</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4649217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40</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28086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4</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25790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06F6568-5F6E-FE4D-8575-4D685B043050}"/>
              </a:ext>
            </a:extLst>
          </p:cNvPr>
          <p:cNvSpPr>
            <a:spLocks noGrp="1" noChangeArrowheads="1"/>
          </p:cNvSpPr>
          <p:nvPr>
            <p:ph type="sldNum"/>
          </p:nvPr>
        </p:nvSpPr>
        <p:spPr>
          <a:ln/>
        </p:spPr>
        <p:txBody>
          <a:bodyPr/>
          <a:lstStyle/>
          <a:p>
            <a:fld id="{7A7DF5FB-C35A-2D4C-A974-FFB2F1E30E11}" type="slidenum">
              <a:rPr lang="en-US" altLang="en-US"/>
              <a:pPr/>
              <a:t>5</a:t>
            </a:fld>
            <a:endParaRPr lang="en-US" altLang="en-US"/>
          </a:p>
        </p:txBody>
      </p:sp>
      <p:sp>
        <p:nvSpPr>
          <p:cNvPr id="34817" name="Text Box 1">
            <a:extLst>
              <a:ext uri="{FF2B5EF4-FFF2-40B4-BE49-F238E27FC236}">
                <a16:creationId xmlns:a16="http://schemas.microsoft.com/office/drawing/2014/main" id="{4D4579DB-CFAF-D140-A792-642C157427B4}"/>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Text Box 2">
            <a:extLst>
              <a:ext uri="{FF2B5EF4-FFF2-40B4-BE49-F238E27FC236}">
                <a16:creationId xmlns:a16="http://schemas.microsoft.com/office/drawing/2014/main" id="{88E52A09-643E-0444-9718-4635001A896D}"/>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6</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596524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7</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68758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768" y="4689515"/>
            <a:ext cx="5437783" cy="4442310"/>
          </a:xfrm>
          <a:prstGeom prst="rect">
            <a:avLst/>
          </a:prstGeom>
        </p:spPr>
        <p:txBody>
          <a:bodyPr>
            <a:normAutofit/>
          </a:bodyPr>
          <a:lstStyle/>
          <a:p>
            <a:endParaRPr lang="en-US" sz="2000" b="0" strike="noStrike" spc="-1">
              <a:solidFill>
                <a:srgbClr val="000000"/>
              </a:solidFill>
              <a:uFill>
                <a:solidFill>
                  <a:srgbClr val="FFFFFF"/>
                </a:solidFill>
              </a:uFill>
              <a:latin typeface="Arial"/>
            </a:endParaRPr>
          </a:p>
        </p:txBody>
      </p:sp>
      <p:sp>
        <p:nvSpPr>
          <p:cNvPr id="229" name="TextShape 2"/>
          <p:cNvSpPr txBox="1"/>
          <p:nvPr/>
        </p:nvSpPr>
        <p:spPr>
          <a:xfrm>
            <a:off x="3850589" y="9377475"/>
            <a:ext cx="2945302" cy="493244"/>
          </a:xfrm>
          <a:prstGeom prst="rect">
            <a:avLst/>
          </a:prstGeom>
          <a:noFill/>
          <a:ln>
            <a:noFill/>
          </a:ln>
        </p:spPr>
        <p:txBody>
          <a:bodyPr anchor="b"/>
          <a:lstStyle/>
          <a:p>
            <a:pPr algn="r">
              <a:lnSpc>
                <a:spcPct val="100000"/>
              </a:lnSpc>
            </a:pPr>
            <a:fld id="{95F06CFC-243A-4148-966F-B8737FC434F5}" type="slidenum">
              <a:rPr lang="en-US" sz="1200" b="0" strike="noStrike" spc="-1">
                <a:solidFill>
                  <a:srgbClr val="000000"/>
                </a:solidFill>
                <a:uFill>
                  <a:solidFill>
                    <a:srgbClr val="FFFFFF"/>
                  </a:solidFill>
                </a:uFill>
                <a:latin typeface="Arial"/>
                <a:ea typeface="+mn-ea"/>
              </a:rPr>
              <a:pPr algn="r">
                <a:lnSpc>
                  <a:spcPct val="100000"/>
                </a:lnSpc>
              </a:pPr>
              <a:t>8</a:t>
            </a:fld>
            <a:endParaRPr lang="en-US" sz="12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265332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idx="10"/>
          </p:nvPr>
        </p:nvSpPr>
        <p:spPr/>
        <p:txBody>
          <a:bodyPr/>
          <a:lstStyle/>
          <a:p>
            <a:pPr algn="r"/>
            <a:fld id="{67373B2A-5752-4170-B1BD-677C14D47AE6}" type="slidenum">
              <a:rPr lang="en-US" sz="1400" b="0" strike="noStrike" spc="-1" smtClean="0">
                <a:solidFill>
                  <a:srgbClr val="000000"/>
                </a:solidFill>
                <a:uFill>
                  <a:solidFill>
                    <a:srgbClr val="FFFFFF"/>
                  </a:solidFill>
                </a:uFill>
                <a:latin typeface="Times New Roman"/>
              </a:rPr>
              <a:pPr algn="r"/>
              <a:t>12</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02678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88658759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51111138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a:xfrm>
            <a:off x="581192" y="5951810"/>
            <a:ext cx="5922209" cy="365125"/>
          </a:xfrm>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35593890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227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12">
    <p:spTree>
      <p:nvGrpSpPr>
        <p:cNvPr id="1" name=""/>
        <p:cNvGrpSpPr/>
        <p:nvPr/>
      </p:nvGrpSpPr>
      <p:grpSpPr>
        <a:xfrm>
          <a:off x="0" y="0"/>
          <a:ext cx="0" cy="0"/>
          <a:chOff x="0" y="0"/>
          <a:chExt cx="0" cy="0"/>
        </a:xfrm>
      </p:grpSpPr>
      <p:sp>
        <p:nvSpPr>
          <p:cNvPr id="14" name=" 13">
            <a:extLst>
              <a:ext uri="{FF2B5EF4-FFF2-40B4-BE49-F238E27FC236}">
                <a16:creationId xmlns:a16="http://schemas.microsoft.com/office/drawing/2014/main" id="{2290E71A-0B9C-405E-AD44-58877D8887A3}"/>
              </a:ext>
            </a:extLst>
          </p:cNvPr>
          <p:cNvSpPr>
            <a:spLocks noGrp="1"/>
          </p:cNvSpPr>
          <p:nvPr>
            <p:ph type="pic" sz="quarter" idx="10"/>
          </p:nvPr>
        </p:nvSpPr>
        <p:spPr>
          <a:xfrm>
            <a:off x="599025" y="2886781"/>
            <a:ext cx="1453613" cy="1937645"/>
          </a:xfrm>
          <a:custGeom>
            <a:avLst/>
            <a:gdLst>
              <a:gd name="connsiteX0" fmla="*/ 0 w 3875292"/>
              <a:gd name="connsiteY0" fmla="*/ 0 h 3875290"/>
              <a:gd name="connsiteX1" fmla="*/ 3875292 w 3875292"/>
              <a:gd name="connsiteY1" fmla="*/ 0 h 3875290"/>
              <a:gd name="connsiteX2" fmla="*/ 3875292 w 3875292"/>
              <a:gd name="connsiteY2" fmla="*/ 3875290 h 3875290"/>
              <a:gd name="connsiteX3" fmla="*/ 0 w 3875292"/>
              <a:gd name="connsiteY3" fmla="*/ 3875290 h 3875290"/>
            </a:gdLst>
            <a:ahLst/>
            <a:cxnLst>
              <a:cxn ang="0">
                <a:pos x="connsiteX0" y="connsiteY0"/>
              </a:cxn>
              <a:cxn ang="0">
                <a:pos x="connsiteX1" y="connsiteY1"/>
              </a:cxn>
              <a:cxn ang="0">
                <a:pos x="connsiteX2" y="connsiteY2"/>
              </a:cxn>
              <a:cxn ang="0">
                <a:pos x="connsiteX3" y="connsiteY3"/>
              </a:cxn>
            </a:cxnLst>
            <a:rect l="l" t="t" r="r" b="b"/>
            <a:pathLst>
              <a:path w="3875292" h="3875290">
                <a:moveTo>
                  <a:pt x="0" y="0"/>
                </a:moveTo>
                <a:lnTo>
                  <a:pt x="3875292" y="0"/>
                </a:lnTo>
                <a:lnTo>
                  <a:pt x="3875292" y="3875290"/>
                </a:lnTo>
                <a:lnTo>
                  <a:pt x="0" y="3875290"/>
                </a:lnTo>
                <a:close/>
              </a:path>
            </a:pathLst>
          </a:custGeom>
          <a:solidFill>
            <a:schemeClr val="bg2">
              <a:lumMod val="95000"/>
            </a:schemeClr>
          </a:solidFill>
        </p:spPr>
        <p:txBody>
          <a:bodyPr vert="horz" wrap="square" lIns="182843" tIns="91422" rIns="182843" bIns="91422" rtlCol="0" anchor="ctr">
            <a:noAutofit/>
          </a:bodyPr>
          <a:lstStyle>
            <a:lvl1pPr>
              <a:defRPr lang="en-US" sz="900" dirty="0"/>
            </a:lvl1pPr>
          </a:lstStyle>
          <a:p>
            <a:pPr marL="0" marR="0" lvl="0" indent="0" algn="ctr" defTabSz="685846"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dirty="0"/>
          </a:p>
        </p:txBody>
      </p:sp>
      <p:sp>
        <p:nvSpPr>
          <p:cNvPr id="15" name=" 14">
            <a:extLst>
              <a:ext uri="{FF2B5EF4-FFF2-40B4-BE49-F238E27FC236}">
                <a16:creationId xmlns:a16="http://schemas.microsoft.com/office/drawing/2014/main" id="{99D9F66A-F6BD-4AF3-AABA-FF1B50EFA597}"/>
              </a:ext>
            </a:extLst>
          </p:cNvPr>
          <p:cNvSpPr>
            <a:spLocks noGrp="1"/>
          </p:cNvSpPr>
          <p:nvPr>
            <p:ph type="pic" sz="quarter" idx="11"/>
          </p:nvPr>
        </p:nvSpPr>
        <p:spPr>
          <a:xfrm>
            <a:off x="2219932" y="2886781"/>
            <a:ext cx="1453613" cy="1937645"/>
          </a:xfrm>
          <a:custGeom>
            <a:avLst/>
            <a:gdLst>
              <a:gd name="connsiteX0" fmla="*/ 0 w 3875291"/>
              <a:gd name="connsiteY0" fmla="*/ 0 h 3875290"/>
              <a:gd name="connsiteX1" fmla="*/ 3875291 w 3875291"/>
              <a:gd name="connsiteY1" fmla="*/ 0 h 3875290"/>
              <a:gd name="connsiteX2" fmla="*/ 3875291 w 3875291"/>
              <a:gd name="connsiteY2" fmla="*/ 3875290 h 3875290"/>
              <a:gd name="connsiteX3" fmla="*/ 0 w 3875291"/>
              <a:gd name="connsiteY3" fmla="*/ 3875290 h 3875290"/>
            </a:gdLst>
            <a:ahLst/>
            <a:cxnLst>
              <a:cxn ang="0">
                <a:pos x="connsiteX0" y="connsiteY0"/>
              </a:cxn>
              <a:cxn ang="0">
                <a:pos x="connsiteX1" y="connsiteY1"/>
              </a:cxn>
              <a:cxn ang="0">
                <a:pos x="connsiteX2" y="connsiteY2"/>
              </a:cxn>
              <a:cxn ang="0">
                <a:pos x="connsiteX3" y="connsiteY3"/>
              </a:cxn>
            </a:cxnLst>
            <a:rect l="l" t="t" r="r" b="b"/>
            <a:pathLst>
              <a:path w="3875291" h="3875290">
                <a:moveTo>
                  <a:pt x="0" y="0"/>
                </a:moveTo>
                <a:lnTo>
                  <a:pt x="3875291" y="0"/>
                </a:lnTo>
                <a:lnTo>
                  <a:pt x="3875291" y="3875290"/>
                </a:lnTo>
                <a:lnTo>
                  <a:pt x="0" y="3875290"/>
                </a:lnTo>
                <a:close/>
              </a:path>
            </a:pathLst>
          </a:custGeom>
          <a:solidFill>
            <a:schemeClr val="bg2">
              <a:lumMod val="95000"/>
            </a:schemeClr>
          </a:solidFill>
        </p:spPr>
        <p:txBody>
          <a:bodyPr vert="horz" wrap="square" lIns="182843" tIns="91422" rIns="182843" bIns="91422" rtlCol="0" anchor="ctr">
            <a:noAutofit/>
          </a:bodyPr>
          <a:lstStyle>
            <a:lvl1pPr>
              <a:defRPr lang="en-US" sz="900" dirty="0"/>
            </a:lvl1pPr>
          </a:lstStyle>
          <a:p>
            <a:pPr marL="0" marR="0" lvl="0" indent="0" algn="ctr" defTabSz="685846"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dirty="0"/>
          </a:p>
        </p:txBody>
      </p:sp>
      <p:sp>
        <p:nvSpPr>
          <p:cNvPr id="16" name=" 15">
            <a:extLst>
              <a:ext uri="{FF2B5EF4-FFF2-40B4-BE49-F238E27FC236}">
                <a16:creationId xmlns:a16="http://schemas.microsoft.com/office/drawing/2014/main" id="{0FDB3A3B-E1DB-40F0-9A5A-118BE6C423C1}"/>
              </a:ext>
            </a:extLst>
          </p:cNvPr>
          <p:cNvSpPr>
            <a:spLocks noGrp="1"/>
          </p:cNvSpPr>
          <p:nvPr>
            <p:ph type="pic" sz="quarter" idx="12"/>
          </p:nvPr>
        </p:nvSpPr>
        <p:spPr>
          <a:xfrm>
            <a:off x="3840841" y="2886781"/>
            <a:ext cx="1453613" cy="1937645"/>
          </a:xfrm>
          <a:custGeom>
            <a:avLst/>
            <a:gdLst>
              <a:gd name="connsiteX0" fmla="*/ 0 w 3875291"/>
              <a:gd name="connsiteY0" fmla="*/ 0 h 3875290"/>
              <a:gd name="connsiteX1" fmla="*/ 3875291 w 3875291"/>
              <a:gd name="connsiteY1" fmla="*/ 0 h 3875290"/>
              <a:gd name="connsiteX2" fmla="*/ 3875291 w 3875291"/>
              <a:gd name="connsiteY2" fmla="*/ 3875290 h 3875290"/>
              <a:gd name="connsiteX3" fmla="*/ 0 w 3875291"/>
              <a:gd name="connsiteY3" fmla="*/ 3875290 h 3875290"/>
            </a:gdLst>
            <a:ahLst/>
            <a:cxnLst>
              <a:cxn ang="0">
                <a:pos x="connsiteX0" y="connsiteY0"/>
              </a:cxn>
              <a:cxn ang="0">
                <a:pos x="connsiteX1" y="connsiteY1"/>
              </a:cxn>
              <a:cxn ang="0">
                <a:pos x="connsiteX2" y="connsiteY2"/>
              </a:cxn>
              <a:cxn ang="0">
                <a:pos x="connsiteX3" y="connsiteY3"/>
              </a:cxn>
            </a:cxnLst>
            <a:rect l="l" t="t" r="r" b="b"/>
            <a:pathLst>
              <a:path w="3875291" h="3875290">
                <a:moveTo>
                  <a:pt x="0" y="0"/>
                </a:moveTo>
                <a:lnTo>
                  <a:pt x="3875291" y="0"/>
                </a:lnTo>
                <a:lnTo>
                  <a:pt x="3875291" y="3875290"/>
                </a:lnTo>
                <a:lnTo>
                  <a:pt x="0" y="3875290"/>
                </a:lnTo>
                <a:close/>
              </a:path>
            </a:pathLst>
          </a:custGeom>
          <a:solidFill>
            <a:schemeClr val="bg2">
              <a:lumMod val="95000"/>
            </a:schemeClr>
          </a:solidFill>
        </p:spPr>
        <p:txBody>
          <a:bodyPr vert="horz" wrap="square" lIns="182843" tIns="91422" rIns="182843" bIns="91422" rtlCol="0" anchor="ctr">
            <a:noAutofit/>
          </a:bodyPr>
          <a:lstStyle>
            <a:lvl1pPr>
              <a:defRPr lang="en-US" sz="900" dirty="0"/>
            </a:lvl1pPr>
          </a:lstStyle>
          <a:p>
            <a:pPr marL="0" marR="0" lvl="0" indent="0" algn="ctr" defTabSz="685846"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dirty="0"/>
          </a:p>
        </p:txBody>
      </p:sp>
      <p:sp>
        <p:nvSpPr>
          <p:cNvPr id="17" name=" 16">
            <a:extLst>
              <a:ext uri="{FF2B5EF4-FFF2-40B4-BE49-F238E27FC236}">
                <a16:creationId xmlns:a16="http://schemas.microsoft.com/office/drawing/2014/main" id="{7182CA00-BFE3-4F07-B78E-8E4417FB2C02}"/>
              </a:ext>
            </a:extLst>
          </p:cNvPr>
          <p:cNvSpPr>
            <a:spLocks noGrp="1"/>
          </p:cNvSpPr>
          <p:nvPr>
            <p:ph type="pic" sz="quarter" idx="13"/>
          </p:nvPr>
        </p:nvSpPr>
        <p:spPr>
          <a:xfrm>
            <a:off x="5463809" y="2886781"/>
            <a:ext cx="1453613" cy="1937645"/>
          </a:xfrm>
          <a:custGeom>
            <a:avLst/>
            <a:gdLst>
              <a:gd name="connsiteX0" fmla="*/ 0 w 3875292"/>
              <a:gd name="connsiteY0" fmla="*/ 0 h 3875290"/>
              <a:gd name="connsiteX1" fmla="*/ 3875292 w 3875292"/>
              <a:gd name="connsiteY1" fmla="*/ 0 h 3875290"/>
              <a:gd name="connsiteX2" fmla="*/ 3875292 w 3875292"/>
              <a:gd name="connsiteY2" fmla="*/ 3875290 h 3875290"/>
              <a:gd name="connsiteX3" fmla="*/ 0 w 3875292"/>
              <a:gd name="connsiteY3" fmla="*/ 3875290 h 3875290"/>
            </a:gdLst>
            <a:ahLst/>
            <a:cxnLst>
              <a:cxn ang="0">
                <a:pos x="connsiteX0" y="connsiteY0"/>
              </a:cxn>
              <a:cxn ang="0">
                <a:pos x="connsiteX1" y="connsiteY1"/>
              </a:cxn>
              <a:cxn ang="0">
                <a:pos x="connsiteX2" y="connsiteY2"/>
              </a:cxn>
              <a:cxn ang="0">
                <a:pos x="connsiteX3" y="connsiteY3"/>
              </a:cxn>
            </a:cxnLst>
            <a:rect l="l" t="t" r="r" b="b"/>
            <a:pathLst>
              <a:path w="3875292" h="3875290">
                <a:moveTo>
                  <a:pt x="0" y="0"/>
                </a:moveTo>
                <a:lnTo>
                  <a:pt x="3875292" y="0"/>
                </a:lnTo>
                <a:lnTo>
                  <a:pt x="3875292" y="3875290"/>
                </a:lnTo>
                <a:lnTo>
                  <a:pt x="0" y="3875290"/>
                </a:lnTo>
                <a:close/>
              </a:path>
            </a:pathLst>
          </a:custGeom>
          <a:solidFill>
            <a:schemeClr val="bg2">
              <a:lumMod val="95000"/>
            </a:schemeClr>
          </a:solidFill>
        </p:spPr>
        <p:txBody>
          <a:bodyPr vert="horz" wrap="square" lIns="182843" tIns="91422" rIns="182843" bIns="91422" rtlCol="0" anchor="ctr">
            <a:noAutofit/>
          </a:bodyPr>
          <a:lstStyle>
            <a:lvl1pPr>
              <a:defRPr lang="en-US" sz="900" dirty="0"/>
            </a:lvl1pPr>
          </a:lstStyle>
          <a:p>
            <a:pPr marL="0" marR="0" lvl="0" indent="0" algn="ctr" defTabSz="685846"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dirty="0"/>
          </a:p>
        </p:txBody>
      </p:sp>
      <p:sp>
        <p:nvSpPr>
          <p:cNvPr id="18" name=" 17">
            <a:extLst>
              <a:ext uri="{FF2B5EF4-FFF2-40B4-BE49-F238E27FC236}">
                <a16:creationId xmlns:a16="http://schemas.microsoft.com/office/drawing/2014/main" id="{9A71866A-F877-4E61-BC2E-C6BA52B4D046}"/>
              </a:ext>
            </a:extLst>
          </p:cNvPr>
          <p:cNvSpPr>
            <a:spLocks noGrp="1"/>
          </p:cNvSpPr>
          <p:nvPr>
            <p:ph type="pic" sz="quarter" idx="14"/>
          </p:nvPr>
        </p:nvSpPr>
        <p:spPr>
          <a:xfrm>
            <a:off x="7090895" y="2886781"/>
            <a:ext cx="1453613" cy="1937645"/>
          </a:xfrm>
          <a:custGeom>
            <a:avLst/>
            <a:gdLst>
              <a:gd name="connsiteX0" fmla="*/ 0 w 3875292"/>
              <a:gd name="connsiteY0" fmla="*/ 0 h 3875290"/>
              <a:gd name="connsiteX1" fmla="*/ 3875292 w 3875292"/>
              <a:gd name="connsiteY1" fmla="*/ 0 h 3875290"/>
              <a:gd name="connsiteX2" fmla="*/ 3875292 w 3875292"/>
              <a:gd name="connsiteY2" fmla="*/ 3875290 h 3875290"/>
              <a:gd name="connsiteX3" fmla="*/ 0 w 3875292"/>
              <a:gd name="connsiteY3" fmla="*/ 3875290 h 3875290"/>
            </a:gdLst>
            <a:ahLst/>
            <a:cxnLst>
              <a:cxn ang="0">
                <a:pos x="connsiteX0" y="connsiteY0"/>
              </a:cxn>
              <a:cxn ang="0">
                <a:pos x="connsiteX1" y="connsiteY1"/>
              </a:cxn>
              <a:cxn ang="0">
                <a:pos x="connsiteX2" y="connsiteY2"/>
              </a:cxn>
              <a:cxn ang="0">
                <a:pos x="connsiteX3" y="connsiteY3"/>
              </a:cxn>
            </a:cxnLst>
            <a:rect l="l" t="t" r="r" b="b"/>
            <a:pathLst>
              <a:path w="3875292" h="3875290">
                <a:moveTo>
                  <a:pt x="0" y="0"/>
                </a:moveTo>
                <a:lnTo>
                  <a:pt x="3875292" y="0"/>
                </a:lnTo>
                <a:lnTo>
                  <a:pt x="3875292" y="3875290"/>
                </a:lnTo>
                <a:lnTo>
                  <a:pt x="0" y="3875290"/>
                </a:lnTo>
                <a:close/>
              </a:path>
            </a:pathLst>
          </a:custGeom>
          <a:solidFill>
            <a:schemeClr val="bg2">
              <a:lumMod val="95000"/>
            </a:schemeClr>
          </a:solidFill>
        </p:spPr>
        <p:txBody>
          <a:bodyPr vert="horz" wrap="square" lIns="182843" tIns="91422" rIns="182843" bIns="91422" rtlCol="0" anchor="ctr">
            <a:noAutofit/>
          </a:bodyPr>
          <a:lstStyle>
            <a:lvl1pPr>
              <a:defRPr lang="en-US" sz="900" dirty="0"/>
            </a:lvl1pPr>
          </a:lstStyle>
          <a:p>
            <a:pPr marL="0" marR="0" lvl="0" indent="0" algn="ctr" defTabSz="685846"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dirty="0"/>
          </a:p>
        </p:txBody>
      </p:sp>
    </p:spTree>
    <p:extLst>
      <p:ext uri="{BB962C8B-B14F-4D97-AF65-F5344CB8AC3E}">
        <p14:creationId xmlns:p14="http://schemas.microsoft.com/office/powerpoint/2010/main" val="302289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34866434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0366661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59938613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008110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4" name="Footer Placeholder 3"/>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5" name="Slide Number Placeholder 4"/>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10518862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3" name="Footer Placeholder 2"/>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4" name="Slide Number Placeholder 3"/>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93136157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72111758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0391787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algn="ctr">
              <a:lnSpc>
                <a:spcPct val="100000"/>
              </a:lnSpc>
            </a:pPr>
            <a:fld id="{1AA86AE3-DDF3-4777-9EC9-6EE8294EB9CC}" type="slidenum">
              <a:rPr lang="en-US" sz="1400" b="1" strike="noStrike" spc="-1" smtClean="0">
                <a:solidFill>
                  <a:srgbClr val="FFFFFF"/>
                </a:solidFill>
                <a:uFill>
                  <a:solidFill>
                    <a:srgbClr val="FFFFFF"/>
                  </a:solidFill>
                </a:uFill>
                <a:latin typeface="Arial"/>
              </a:rPr>
              <a:pPr algn="ctr">
                <a:lnSpc>
                  <a:spcPct val="100000"/>
                </a:lnSpc>
              </a:pPr>
              <a:t>‹#›</a:t>
            </a:fld>
            <a:endParaRPr lang="en-US" sz="1400" b="0" strike="noStrike" spc="-1">
              <a:solidFill>
                <a:srgbClr val="000000"/>
              </a:solidFill>
              <a:uFill>
                <a:solidFill>
                  <a:srgbClr val="FFFFFF"/>
                </a:solidFill>
              </a:uFill>
              <a:latin typeface="Times New Roman"/>
            </a:endParaRP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87338891"/>
      </p:ext>
    </p:extLst>
  </p:cSld>
  <p:clrMap bg1="lt1" tx1="dk1" bg2="lt2" tx2="dk2" accent1="accent1" accent2="accent2" accent3="accent3" accent4="accent4" accent5="accent5" accent6="accent6" hlink="hlink" folHlink="folHlink"/>
  <p:sldLayoutIdLst>
    <p:sldLayoutId id="2147484629"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 id="2147484640" r:id="rId12"/>
    <p:sldLayoutId id="2147484645" r:id="rId13"/>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www.znanjemdofinancijskogoporavka.hr/"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7AED0F-41C2-417D-9BB0-F86F6F1ED92A}"/>
              </a:ext>
            </a:extLst>
          </p:cNvPr>
          <p:cNvSpPr txBox="1"/>
          <p:nvPr/>
        </p:nvSpPr>
        <p:spPr>
          <a:xfrm>
            <a:off x="448152" y="1486677"/>
            <a:ext cx="8410678" cy="4093428"/>
          </a:xfrm>
          <a:prstGeom prst="rect">
            <a:avLst/>
          </a:prstGeom>
          <a:noFill/>
        </p:spPr>
        <p:txBody>
          <a:bodyPr wrap="square" rtlCol="0">
            <a:spAutoFit/>
          </a:bodyPr>
          <a:lstStyle/>
          <a:p>
            <a:pPr algn="ctr"/>
            <a:endParaRPr lang="hr-HR" sz="3200" dirty="0"/>
          </a:p>
          <a:p>
            <a:pPr algn="ctr"/>
            <a:endParaRPr lang="hr-HR" sz="3200" dirty="0"/>
          </a:p>
          <a:p>
            <a:pPr algn="ctr"/>
            <a:endParaRPr lang="hr-HR" sz="3200" dirty="0"/>
          </a:p>
          <a:p>
            <a:pPr algn="ctr"/>
            <a:endParaRPr lang="hr-HR" sz="2800" dirty="0"/>
          </a:p>
          <a:p>
            <a:pPr algn="ctr"/>
            <a:endParaRPr lang="hr-HR" sz="2400" dirty="0"/>
          </a:p>
          <a:p>
            <a:pPr algn="ctr"/>
            <a:endParaRPr lang="hr-HR" sz="2400" dirty="0"/>
          </a:p>
          <a:p>
            <a:pPr algn="ctr"/>
            <a:endParaRPr lang="hr-HR" sz="2400" dirty="0"/>
          </a:p>
          <a:p>
            <a:pPr algn="ctr"/>
            <a:endParaRPr lang="hr-HR" sz="2400" dirty="0"/>
          </a:p>
          <a:p>
            <a:pPr algn="ctr"/>
            <a:endParaRPr lang="hr-HR" sz="2000" dirty="0"/>
          </a:p>
          <a:p>
            <a:pPr algn="ctr"/>
            <a:r>
              <a:rPr lang="hr-HR" sz="2000" dirty="0"/>
              <a:t>LIPANJ 2022. – TRAVANJ 2023.</a:t>
            </a:r>
          </a:p>
        </p:txBody>
      </p:sp>
      <p:pic>
        <p:nvPicPr>
          <p:cNvPr id="4" name="Picture 3">
            <a:extLst>
              <a:ext uri="{FF2B5EF4-FFF2-40B4-BE49-F238E27FC236}">
                <a16:creationId xmlns:a16="http://schemas.microsoft.com/office/drawing/2014/main" id="{C6BADC5F-7662-828C-4770-7111EFCD3123}"/>
              </a:ext>
            </a:extLst>
          </p:cNvPr>
          <p:cNvPicPr>
            <a:picLocks noChangeAspect="1"/>
          </p:cNvPicPr>
          <p:nvPr/>
        </p:nvPicPr>
        <p:blipFill>
          <a:blip r:embed="rId3"/>
          <a:stretch>
            <a:fillRect/>
          </a:stretch>
        </p:blipFill>
        <p:spPr>
          <a:xfrm>
            <a:off x="77657" y="64537"/>
            <a:ext cx="1076325" cy="990600"/>
          </a:xfrm>
          <a:prstGeom prst="rect">
            <a:avLst/>
          </a:prstGeom>
        </p:spPr>
      </p:pic>
      <p:sp>
        <p:nvSpPr>
          <p:cNvPr id="5" name="Rectangle 4">
            <a:extLst>
              <a:ext uri="{FF2B5EF4-FFF2-40B4-BE49-F238E27FC236}">
                <a16:creationId xmlns:a16="http://schemas.microsoft.com/office/drawing/2014/main" id="{642C08F5-3952-658A-15CE-0A3943090605}"/>
              </a:ext>
            </a:extLst>
          </p:cNvPr>
          <p:cNvSpPr/>
          <p:nvPr/>
        </p:nvSpPr>
        <p:spPr>
          <a:xfrm>
            <a:off x="1349730" y="2600731"/>
            <a:ext cx="6444540" cy="1015663"/>
          </a:xfrm>
          <a:prstGeom prst="rect">
            <a:avLst/>
          </a:prstGeom>
          <a:noFill/>
        </p:spPr>
        <p:txBody>
          <a:bodyPr wrap="square" lIns="91440" tIns="45720" rIns="91440" bIns="45720">
            <a:spAutoFit/>
          </a:bodyPr>
          <a:lstStyle/>
          <a:p>
            <a:pPr algn="ctr"/>
            <a:r>
              <a:rPr lang="hr-HR" sz="6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SKOK IZ DUGA</a:t>
            </a:r>
            <a:endParaRPr lang="en-US" sz="6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pic>
        <p:nvPicPr>
          <p:cNvPr id="6" name="Picture 5">
            <a:extLst>
              <a:ext uri="{FF2B5EF4-FFF2-40B4-BE49-F238E27FC236}">
                <a16:creationId xmlns:a16="http://schemas.microsoft.com/office/drawing/2014/main" id="{4E5BA01E-95B9-4F00-EAC6-C783BDE8AA01}"/>
              </a:ext>
            </a:extLst>
          </p:cNvPr>
          <p:cNvPicPr>
            <a:picLocks noChangeAspect="1"/>
          </p:cNvPicPr>
          <p:nvPr/>
        </p:nvPicPr>
        <p:blipFill>
          <a:blip r:embed="rId4"/>
          <a:stretch>
            <a:fillRect/>
          </a:stretch>
        </p:blipFill>
        <p:spPr>
          <a:xfrm>
            <a:off x="7560027" y="62873"/>
            <a:ext cx="1583973" cy="1335394"/>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6E9F-099F-6E49-8413-5352C763CACD}"/>
              </a:ext>
            </a:extLst>
          </p:cNvPr>
          <p:cNvSpPr txBox="1"/>
          <p:nvPr/>
        </p:nvSpPr>
        <p:spPr>
          <a:xfrm>
            <a:off x="1114178" y="881189"/>
            <a:ext cx="5121915" cy="438710"/>
          </a:xfrm>
          <a:prstGeom prst="rect">
            <a:avLst/>
          </a:prstGeom>
          <a:noFill/>
        </p:spPr>
        <p:txBody>
          <a:bodyPr wrap="none" rtlCol="0">
            <a:spAutoFit/>
          </a:bodyPr>
          <a:lstStyle/>
          <a:p>
            <a:pPr algn="ctr"/>
            <a:r>
              <a:rPr lang="hr-HR" sz="2251" b="1" dirty="0">
                <a:solidFill>
                  <a:schemeClr val="tx2"/>
                </a:solidFill>
                <a:latin typeface="Poppins" pitchFamily="2" charset="77"/>
                <a:cs typeface="Poppins" pitchFamily="2" charset="77"/>
              </a:rPr>
              <a:t>Cilj: Sustav savjetovanja o dugu</a:t>
            </a:r>
            <a:endParaRPr lang="en-US" sz="2251" b="1" dirty="0">
              <a:solidFill>
                <a:schemeClr val="tx2"/>
              </a:solidFill>
              <a:latin typeface="Poppins" pitchFamily="2" charset="77"/>
              <a:cs typeface="Poppins" pitchFamily="2" charset="77"/>
            </a:endParaRPr>
          </a:p>
        </p:txBody>
      </p:sp>
      <p:sp>
        <p:nvSpPr>
          <p:cNvPr id="4" name="TextBox 3">
            <a:extLst>
              <a:ext uri="{FF2B5EF4-FFF2-40B4-BE49-F238E27FC236}">
                <a16:creationId xmlns:a16="http://schemas.microsoft.com/office/drawing/2014/main" id="{E333F3FF-B79E-BE40-B783-ADB5618202DD}"/>
              </a:ext>
            </a:extLst>
          </p:cNvPr>
          <p:cNvSpPr txBox="1"/>
          <p:nvPr/>
        </p:nvSpPr>
        <p:spPr>
          <a:xfrm>
            <a:off x="550001" y="1446959"/>
            <a:ext cx="8043998" cy="230832"/>
          </a:xfrm>
          <a:prstGeom prst="rect">
            <a:avLst/>
          </a:prstGeom>
          <a:noFill/>
        </p:spPr>
        <p:txBody>
          <a:bodyPr wrap="none" rtlCol="0">
            <a:spAutoFit/>
          </a:bodyPr>
          <a:lstStyle/>
          <a:p>
            <a:pPr algn="ctr"/>
            <a:r>
              <a:rPr lang="hr-HR" sz="900" spc="113" dirty="0">
                <a:solidFill>
                  <a:schemeClr val="bg1">
                    <a:lumMod val="50000"/>
                  </a:schemeClr>
                </a:solidFill>
                <a:latin typeface="Poppins Light" pitchFamily="2" charset="77"/>
                <a:cs typeface="Poppins Light" pitchFamily="2" charset="77"/>
              </a:rPr>
              <a:t>USPOSTAVA STABILNOG SUSTAVA DOSTUPNOG ŠTO VEĆEM BROJU GRAĐANA KOJI IMAJU PROBLEM PREZADUŽENOSTI</a:t>
            </a:r>
            <a:endParaRPr lang="en-US" sz="900" spc="113" dirty="0">
              <a:solidFill>
                <a:schemeClr val="bg1">
                  <a:lumMod val="50000"/>
                </a:schemeClr>
              </a:solidFill>
              <a:latin typeface="Poppins Light" pitchFamily="2" charset="77"/>
              <a:cs typeface="Poppins Light" pitchFamily="2" charset="77"/>
            </a:endParaRPr>
          </a:p>
        </p:txBody>
      </p:sp>
      <p:grpSp>
        <p:nvGrpSpPr>
          <p:cNvPr id="5" name="Group 4">
            <a:extLst>
              <a:ext uri="{FF2B5EF4-FFF2-40B4-BE49-F238E27FC236}">
                <a16:creationId xmlns:a16="http://schemas.microsoft.com/office/drawing/2014/main" id="{E7D63C38-968D-E042-B446-A18F0FC3A43C}"/>
              </a:ext>
            </a:extLst>
          </p:cNvPr>
          <p:cNvGrpSpPr/>
          <p:nvPr/>
        </p:nvGrpSpPr>
        <p:grpSpPr>
          <a:xfrm>
            <a:off x="7494517" y="1788525"/>
            <a:ext cx="907531" cy="2086242"/>
            <a:chOff x="18338273" y="2819818"/>
            <a:chExt cx="2419452" cy="5561863"/>
          </a:xfrm>
        </p:grpSpPr>
        <p:sp>
          <p:nvSpPr>
            <p:cNvPr id="6" name="Freeform 1">
              <a:extLst>
                <a:ext uri="{FF2B5EF4-FFF2-40B4-BE49-F238E27FC236}">
                  <a16:creationId xmlns:a16="http://schemas.microsoft.com/office/drawing/2014/main" id="{A1CC552D-2E7D-4A46-A0FE-4E3DE016ADEF}"/>
                </a:ext>
              </a:extLst>
            </p:cNvPr>
            <p:cNvSpPr>
              <a:spLocks noChangeArrowheads="1"/>
            </p:cNvSpPr>
            <p:nvPr/>
          </p:nvSpPr>
          <p:spPr bwMode="auto">
            <a:xfrm>
              <a:off x="18802001" y="2819818"/>
              <a:ext cx="1955724" cy="5561863"/>
            </a:xfrm>
            <a:custGeom>
              <a:avLst/>
              <a:gdLst>
                <a:gd name="T0" fmla="*/ 1497 w 2994"/>
                <a:gd name="T1" fmla="*/ 0 h 8514"/>
                <a:gd name="T2" fmla="*/ 788 w 2994"/>
                <a:gd name="T3" fmla="*/ 0 h 8514"/>
                <a:gd name="T4" fmla="*/ 788 w 2994"/>
                <a:gd name="T5" fmla="*/ 506 h 8514"/>
                <a:gd name="T6" fmla="*/ 788 w 2994"/>
                <a:gd name="T7" fmla="*/ 506 h 8514"/>
                <a:gd name="T8" fmla="*/ 0 w 2994"/>
                <a:gd name="T9" fmla="*/ 4256 h 8514"/>
                <a:gd name="T10" fmla="*/ 0 w 2994"/>
                <a:gd name="T11" fmla="*/ 4256 h 8514"/>
                <a:gd name="T12" fmla="*/ 788 w 2994"/>
                <a:gd name="T13" fmla="*/ 8005 h 8514"/>
                <a:gd name="T14" fmla="*/ 788 w 2994"/>
                <a:gd name="T15" fmla="*/ 8513 h 8514"/>
                <a:gd name="T16" fmla="*/ 1497 w 2994"/>
                <a:gd name="T17" fmla="*/ 8513 h 8514"/>
                <a:gd name="T18" fmla="*/ 1497 w 2994"/>
                <a:gd name="T19" fmla="*/ 8513 h 8514"/>
                <a:gd name="T20" fmla="*/ 2993 w 2994"/>
                <a:gd name="T21" fmla="*/ 4256 h 8514"/>
                <a:gd name="T22" fmla="*/ 2993 w 2994"/>
                <a:gd name="T23" fmla="*/ 4256 h 8514"/>
                <a:gd name="T24" fmla="*/ 1497 w 2994"/>
                <a:gd name="T25" fmla="*/ 0 h 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94" h="8514">
                  <a:moveTo>
                    <a:pt x="1497" y="0"/>
                  </a:moveTo>
                  <a:lnTo>
                    <a:pt x="788" y="0"/>
                  </a:lnTo>
                  <a:lnTo>
                    <a:pt x="788" y="506"/>
                  </a:lnTo>
                  <a:lnTo>
                    <a:pt x="788" y="506"/>
                  </a:lnTo>
                  <a:cubicBezTo>
                    <a:pt x="319" y="1226"/>
                    <a:pt x="0" y="2635"/>
                    <a:pt x="0" y="4256"/>
                  </a:cubicBezTo>
                  <a:lnTo>
                    <a:pt x="0" y="4256"/>
                  </a:lnTo>
                  <a:cubicBezTo>
                    <a:pt x="0" y="5877"/>
                    <a:pt x="319" y="7287"/>
                    <a:pt x="788" y="8005"/>
                  </a:cubicBezTo>
                  <a:lnTo>
                    <a:pt x="788" y="8513"/>
                  </a:lnTo>
                  <a:lnTo>
                    <a:pt x="1497" y="8513"/>
                  </a:lnTo>
                  <a:lnTo>
                    <a:pt x="1497" y="8513"/>
                  </a:lnTo>
                  <a:cubicBezTo>
                    <a:pt x="2323" y="8513"/>
                    <a:pt x="2993" y="6606"/>
                    <a:pt x="2993" y="4256"/>
                  </a:cubicBezTo>
                  <a:lnTo>
                    <a:pt x="2993" y="4256"/>
                  </a:lnTo>
                  <a:cubicBezTo>
                    <a:pt x="2993" y="1905"/>
                    <a:pt x="2323" y="0"/>
                    <a:pt x="1497" y="0"/>
                  </a:cubicBezTo>
                </a:path>
              </a:pathLst>
            </a:custGeom>
            <a:solidFill>
              <a:schemeClr val="accent5">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50" dirty="0">
                <a:latin typeface="Lato Light" panose="020F0502020204030203" pitchFamily="34" charset="0"/>
              </a:endParaRPr>
            </a:p>
          </p:txBody>
        </p:sp>
        <p:sp>
          <p:nvSpPr>
            <p:cNvPr id="7" name="Freeform 2">
              <a:extLst>
                <a:ext uri="{FF2B5EF4-FFF2-40B4-BE49-F238E27FC236}">
                  <a16:creationId xmlns:a16="http://schemas.microsoft.com/office/drawing/2014/main" id="{B0509394-FFAA-8C4C-A7AD-05AF253C2795}"/>
                </a:ext>
              </a:extLst>
            </p:cNvPr>
            <p:cNvSpPr>
              <a:spLocks noChangeArrowheads="1"/>
            </p:cNvSpPr>
            <p:nvPr/>
          </p:nvSpPr>
          <p:spPr bwMode="auto">
            <a:xfrm>
              <a:off x="18338273" y="2819818"/>
              <a:ext cx="1955726" cy="5561863"/>
            </a:xfrm>
            <a:custGeom>
              <a:avLst/>
              <a:gdLst>
                <a:gd name="T0" fmla="*/ 2991 w 2992"/>
                <a:gd name="T1" fmla="*/ 4256 h 8514"/>
                <a:gd name="T2" fmla="*/ 2991 w 2992"/>
                <a:gd name="T3" fmla="*/ 4256 h 8514"/>
                <a:gd name="T4" fmla="*/ 1496 w 2992"/>
                <a:gd name="T5" fmla="*/ 8513 h 8514"/>
                <a:gd name="T6" fmla="*/ 1496 w 2992"/>
                <a:gd name="T7" fmla="*/ 8513 h 8514"/>
                <a:gd name="T8" fmla="*/ 0 w 2992"/>
                <a:gd name="T9" fmla="*/ 4256 h 8514"/>
                <a:gd name="T10" fmla="*/ 0 w 2992"/>
                <a:gd name="T11" fmla="*/ 4256 h 8514"/>
                <a:gd name="T12" fmla="*/ 1496 w 2992"/>
                <a:gd name="T13" fmla="*/ 0 h 8514"/>
                <a:gd name="T14" fmla="*/ 1496 w 2992"/>
                <a:gd name="T15" fmla="*/ 0 h 8514"/>
                <a:gd name="T16" fmla="*/ 2991 w 2992"/>
                <a:gd name="T17" fmla="*/ 4256 h 8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92" h="8514">
                  <a:moveTo>
                    <a:pt x="2991" y="4256"/>
                  </a:moveTo>
                  <a:lnTo>
                    <a:pt x="2991" y="4256"/>
                  </a:lnTo>
                  <a:cubicBezTo>
                    <a:pt x="2991" y="6606"/>
                    <a:pt x="2322" y="8513"/>
                    <a:pt x="1496" y="8513"/>
                  </a:cubicBezTo>
                  <a:lnTo>
                    <a:pt x="1496" y="8513"/>
                  </a:lnTo>
                  <a:cubicBezTo>
                    <a:pt x="669" y="8513"/>
                    <a:pt x="0" y="6606"/>
                    <a:pt x="0" y="4256"/>
                  </a:cubicBezTo>
                  <a:lnTo>
                    <a:pt x="0" y="4256"/>
                  </a:lnTo>
                  <a:cubicBezTo>
                    <a:pt x="0" y="1905"/>
                    <a:pt x="669" y="0"/>
                    <a:pt x="1496" y="0"/>
                  </a:cubicBezTo>
                  <a:lnTo>
                    <a:pt x="1496" y="0"/>
                  </a:lnTo>
                  <a:cubicBezTo>
                    <a:pt x="2322" y="0"/>
                    <a:pt x="2991" y="1905"/>
                    <a:pt x="2991" y="4256"/>
                  </a:cubicBezTo>
                </a:path>
              </a:pathLst>
            </a:custGeom>
            <a:solidFill>
              <a:schemeClr val="bg1">
                <a:lumMod val="9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50" dirty="0">
                <a:latin typeface="Lato Light" panose="020F0502020204030203" pitchFamily="34" charset="0"/>
              </a:endParaRPr>
            </a:p>
          </p:txBody>
        </p:sp>
        <p:sp>
          <p:nvSpPr>
            <p:cNvPr id="8" name="Freeform 3">
              <a:extLst>
                <a:ext uri="{FF2B5EF4-FFF2-40B4-BE49-F238E27FC236}">
                  <a16:creationId xmlns:a16="http://schemas.microsoft.com/office/drawing/2014/main" id="{90675AE2-6A70-174A-A4B7-66690DA447B1}"/>
                </a:ext>
              </a:extLst>
            </p:cNvPr>
            <p:cNvSpPr>
              <a:spLocks noChangeArrowheads="1"/>
            </p:cNvSpPr>
            <p:nvPr/>
          </p:nvSpPr>
          <p:spPr bwMode="auto">
            <a:xfrm>
              <a:off x="18459245" y="3381476"/>
              <a:ext cx="1561124" cy="4438547"/>
            </a:xfrm>
            <a:custGeom>
              <a:avLst/>
              <a:gdLst>
                <a:gd name="T0" fmla="*/ 2388 w 2389"/>
                <a:gd name="T1" fmla="*/ 3398 h 6796"/>
                <a:gd name="T2" fmla="*/ 2388 w 2389"/>
                <a:gd name="T3" fmla="*/ 3398 h 6796"/>
                <a:gd name="T4" fmla="*/ 1194 w 2389"/>
                <a:gd name="T5" fmla="*/ 6795 h 6796"/>
                <a:gd name="T6" fmla="*/ 1194 w 2389"/>
                <a:gd name="T7" fmla="*/ 6795 h 6796"/>
                <a:gd name="T8" fmla="*/ 0 w 2389"/>
                <a:gd name="T9" fmla="*/ 3398 h 6796"/>
                <a:gd name="T10" fmla="*/ 0 w 2389"/>
                <a:gd name="T11" fmla="*/ 3398 h 6796"/>
                <a:gd name="T12" fmla="*/ 1194 w 2389"/>
                <a:gd name="T13" fmla="*/ 0 h 6796"/>
                <a:gd name="T14" fmla="*/ 1194 w 2389"/>
                <a:gd name="T15" fmla="*/ 0 h 6796"/>
                <a:gd name="T16" fmla="*/ 2388 w 2389"/>
                <a:gd name="T17" fmla="*/ 3398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9" h="6796">
                  <a:moveTo>
                    <a:pt x="2388" y="3398"/>
                  </a:moveTo>
                  <a:lnTo>
                    <a:pt x="2388" y="3398"/>
                  </a:lnTo>
                  <a:cubicBezTo>
                    <a:pt x="2388" y="5275"/>
                    <a:pt x="1853" y="6795"/>
                    <a:pt x="1194" y="6795"/>
                  </a:cubicBezTo>
                  <a:lnTo>
                    <a:pt x="1194" y="6795"/>
                  </a:lnTo>
                  <a:cubicBezTo>
                    <a:pt x="534" y="6795"/>
                    <a:pt x="0" y="5275"/>
                    <a:pt x="0" y="3398"/>
                  </a:cubicBezTo>
                  <a:lnTo>
                    <a:pt x="0" y="3398"/>
                  </a:lnTo>
                  <a:cubicBezTo>
                    <a:pt x="0" y="1521"/>
                    <a:pt x="534" y="0"/>
                    <a:pt x="1194" y="0"/>
                  </a:cubicBezTo>
                  <a:lnTo>
                    <a:pt x="1194" y="0"/>
                  </a:lnTo>
                  <a:cubicBezTo>
                    <a:pt x="1853" y="0"/>
                    <a:pt x="2388" y="1521"/>
                    <a:pt x="2388" y="3398"/>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50" dirty="0">
                <a:latin typeface="Lato Light" panose="020F0502020204030203" pitchFamily="34" charset="0"/>
              </a:endParaRPr>
            </a:p>
          </p:txBody>
        </p:sp>
        <p:sp>
          <p:nvSpPr>
            <p:cNvPr id="9" name="Freeform 4">
              <a:extLst>
                <a:ext uri="{FF2B5EF4-FFF2-40B4-BE49-F238E27FC236}">
                  <a16:creationId xmlns:a16="http://schemas.microsoft.com/office/drawing/2014/main" id="{2D027262-B1F0-A843-B7BB-760C6BF3A9CF}"/>
                </a:ext>
              </a:extLst>
            </p:cNvPr>
            <p:cNvSpPr>
              <a:spLocks noChangeArrowheads="1"/>
            </p:cNvSpPr>
            <p:nvPr/>
          </p:nvSpPr>
          <p:spPr bwMode="auto">
            <a:xfrm>
              <a:off x="18597500" y="4020903"/>
              <a:ext cx="1111797" cy="3159693"/>
            </a:xfrm>
            <a:custGeom>
              <a:avLst/>
              <a:gdLst>
                <a:gd name="T0" fmla="*/ 1701 w 1702"/>
                <a:gd name="T1" fmla="*/ 2419 h 4838"/>
                <a:gd name="T2" fmla="*/ 1701 w 1702"/>
                <a:gd name="T3" fmla="*/ 2419 h 4838"/>
                <a:gd name="T4" fmla="*/ 851 w 1702"/>
                <a:gd name="T5" fmla="*/ 4837 h 4838"/>
                <a:gd name="T6" fmla="*/ 851 w 1702"/>
                <a:gd name="T7" fmla="*/ 4837 h 4838"/>
                <a:gd name="T8" fmla="*/ 0 w 1702"/>
                <a:gd name="T9" fmla="*/ 2419 h 4838"/>
                <a:gd name="T10" fmla="*/ 0 w 1702"/>
                <a:gd name="T11" fmla="*/ 2419 h 4838"/>
                <a:gd name="T12" fmla="*/ 851 w 1702"/>
                <a:gd name="T13" fmla="*/ 0 h 4838"/>
                <a:gd name="T14" fmla="*/ 851 w 1702"/>
                <a:gd name="T15" fmla="*/ 0 h 4838"/>
                <a:gd name="T16" fmla="*/ 1701 w 1702"/>
                <a:gd name="T17" fmla="*/ 2419 h 4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02" h="4838">
                  <a:moveTo>
                    <a:pt x="1701" y="2419"/>
                  </a:moveTo>
                  <a:lnTo>
                    <a:pt x="1701" y="2419"/>
                  </a:lnTo>
                  <a:cubicBezTo>
                    <a:pt x="1701" y="3755"/>
                    <a:pt x="1320" y="4837"/>
                    <a:pt x="851" y="4837"/>
                  </a:cubicBezTo>
                  <a:lnTo>
                    <a:pt x="851" y="4837"/>
                  </a:lnTo>
                  <a:cubicBezTo>
                    <a:pt x="381" y="4837"/>
                    <a:pt x="0" y="3755"/>
                    <a:pt x="0" y="2419"/>
                  </a:cubicBezTo>
                  <a:lnTo>
                    <a:pt x="0" y="2419"/>
                  </a:lnTo>
                  <a:cubicBezTo>
                    <a:pt x="0" y="1083"/>
                    <a:pt x="381" y="0"/>
                    <a:pt x="851" y="0"/>
                  </a:cubicBezTo>
                  <a:lnTo>
                    <a:pt x="851" y="0"/>
                  </a:lnTo>
                  <a:cubicBezTo>
                    <a:pt x="1320" y="0"/>
                    <a:pt x="1701" y="1083"/>
                    <a:pt x="1701" y="2419"/>
                  </a:cubicBezTo>
                </a:path>
              </a:pathLst>
            </a:custGeom>
            <a:solidFill>
              <a:schemeClr val="bg1">
                <a:lumMod val="9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50" dirty="0">
                <a:latin typeface="Lato Light" panose="020F0502020204030203" pitchFamily="34" charset="0"/>
              </a:endParaRPr>
            </a:p>
          </p:txBody>
        </p:sp>
        <p:sp>
          <p:nvSpPr>
            <p:cNvPr id="10" name="Freeform 5">
              <a:extLst>
                <a:ext uri="{FF2B5EF4-FFF2-40B4-BE49-F238E27FC236}">
                  <a16:creationId xmlns:a16="http://schemas.microsoft.com/office/drawing/2014/main" id="{1A77A657-B487-9C49-8433-D477E8FCFDB6}"/>
                </a:ext>
              </a:extLst>
            </p:cNvPr>
            <p:cNvSpPr>
              <a:spLocks noChangeArrowheads="1"/>
            </p:cNvSpPr>
            <p:nvPr/>
          </p:nvSpPr>
          <p:spPr bwMode="auto">
            <a:xfrm>
              <a:off x="18732874" y="4556639"/>
              <a:ext cx="734476" cy="2088220"/>
            </a:xfrm>
            <a:custGeom>
              <a:avLst/>
              <a:gdLst>
                <a:gd name="T0" fmla="*/ 1123 w 1124"/>
                <a:gd name="T1" fmla="*/ 1597 h 3195"/>
                <a:gd name="T2" fmla="*/ 1123 w 1124"/>
                <a:gd name="T3" fmla="*/ 1597 h 3195"/>
                <a:gd name="T4" fmla="*/ 561 w 1124"/>
                <a:gd name="T5" fmla="*/ 3194 h 3195"/>
                <a:gd name="T6" fmla="*/ 561 w 1124"/>
                <a:gd name="T7" fmla="*/ 3194 h 3195"/>
                <a:gd name="T8" fmla="*/ 0 w 1124"/>
                <a:gd name="T9" fmla="*/ 1597 h 3195"/>
                <a:gd name="T10" fmla="*/ 0 w 1124"/>
                <a:gd name="T11" fmla="*/ 1597 h 3195"/>
                <a:gd name="T12" fmla="*/ 561 w 1124"/>
                <a:gd name="T13" fmla="*/ 0 h 3195"/>
                <a:gd name="T14" fmla="*/ 561 w 1124"/>
                <a:gd name="T15" fmla="*/ 0 h 3195"/>
                <a:gd name="T16" fmla="*/ 1123 w 1124"/>
                <a:gd name="T17" fmla="*/ 1597 h 3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4" h="3195">
                  <a:moveTo>
                    <a:pt x="1123" y="1597"/>
                  </a:moveTo>
                  <a:lnTo>
                    <a:pt x="1123" y="1597"/>
                  </a:lnTo>
                  <a:cubicBezTo>
                    <a:pt x="1123" y="2479"/>
                    <a:pt x="871" y="3194"/>
                    <a:pt x="561" y="3194"/>
                  </a:cubicBezTo>
                  <a:lnTo>
                    <a:pt x="561" y="3194"/>
                  </a:lnTo>
                  <a:cubicBezTo>
                    <a:pt x="252" y="3194"/>
                    <a:pt x="0" y="2479"/>
                    <a:pt x="0" y="1597"/>
                  </a:cubicBezTo>
                  <a:lnTo>
                    <a:pt x="0" y="1597"/>
                  </a:lnTo>
                  <a:cubicBezTo>
                    <a:pt x="0" y="714"/>
                    <a:pt x="252" y="0"/>
                    <a:pt x="561" y="0"/>
                  </a:cubicBezTo>
                  <a:lnTo>
                    <a:pt x="561" y="0"/>
                  </a:lnTo>
                  <a:cubicBezTo>
                    <a:pt x="871" y="0"/>
                    <a:pt x="1123" y="714"/>
                    <a:pt x="1123" y="1597"/>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50" dirty="0">
                <a:latin typeface="Lato Light" panose="020F0502020204030203" pitchFamily="34" charset="0"/>
              </a:endParaRPr>
            </a:p>
          </p:txBody>
        </p:sp>
        <p:sp>
          <p:nvSpPr>
            <p:cNvPr id="11" name="Freeform 6">
              <a:extLst>
                <a:ext uri="{FF2B5EF4-FFF2-40B4-BE49-F238E27FC236}">
                  <a16:creationId xmlns:a16="http://schemas.microsoft.com/office/drawing/2014/main" id="{395D5CC2-D8B4-A54A-91DB-280770111C15}"/>
                </a:ext>
              </a:extLst>
            </p:cNvPr>
            <p:cNvSpPr>
              <a:spLocks noChangeArrowheads="1"/>
            </p:cNvSpPr>
            <p:nvPr/>
          </p:nvSpPr>
          <p:spPr bwMode="auto">
            <a:xfrm>
              <a:off x="18885530" y="5132700"/>
              <a:ext cx="328354" cy="936099"/>
            </a:xfrm>
            <a:custGeom>
              <a:avLst/>
              <a:gdLst>
                <a:gd name="T0" fmla="*/ 503 w 504"/>
                <a:gd name="T1" fmla="*/ 716 h 1432"/>
                <a:gd name="T2" fmla="*/ 503 w 504"/>
                <a:gd name="T3" fmla="*/ 716 h 1432"/>
                <a:gd name="T4" fmla="*/ 252 w 504"/>
                <a:gd name="T5" fmla="*/ 1431 h 1432"/>
                <a:gd name="T6" fmla="*/ 252 w 504"/>
                <a:gd name="T7" fmla="*/ 1431 h 1432"/>
                <a:gd name="T8" fmla="*/ 0 w 504"/>
                <a:gd name="T9" fmla="*/ 716 h 1432"/>
                <a:gd name="T10" fmla="*/ 0 w 504"/>
                <a:gd name="T11" fmla="*/ 716 h 1432"/>
                <a:gd name="T12" fmla="*/ 252 w 504"/>
                <a:gd name="T13" fmla="*/ 0 h 1432"/>
                <a:gd name="T14" fmla="*/ 252 w 504"/>
                <a:gd name="T15" fmla="*/ 0 h 1432"/>
                <a:gd name="T16" fmla="*/ 503 w 504"/>
                <a:gd name="T17" fmla="*/ 716 h 1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4" h="1432">
                  <a:moveTo>
                    <a:pt x="503" y="716"/>
                  </a:moveTo>
                  <a:lnTo>
                    <a:pt x="503" y="716"/>
                  </a:lnTo>
                  <a:cubicBezTo>
                    <a:pt x="503" y="1112"/>
                    <a:pt x="390" y="1431"/>
                    <a:pt x="252" y="1431"/>
                  </a:cubicBezTo>
                  <a:lnTo>
                    <a:pt x="252" y="1431"/>
                  </a:lnTo>
                  <a:cubicBezTo>
                    <a:pt x="113" y="1431"/>
                    <a:pt x="0" y="1112"/>
                    <a:pt x="0" y="716"/>
                  </a:cubicBezTo>
                  <a:lnTo>
                    <a:pt x="0" y="716"/>
                  </a:lnTo>
                  <a:cubicBezTo>
                    <a:pt x="0" y="321"/>
                    <a:pt x="113" y="0"/>
                    <a:pt x="252" y="0"/>
                  </a:cubicBezTo>
                  <a:lnTo>
                    <a:pt x="252" y="0"/>
                  </a:lnTo>
                  <a:cubicBezTo>
                    <a:pt x="390" y="0"/>
                    <a:pt x="503" y="321"/>
                    <a:pt x="503" y="716"/>
                  </a:cubicBezTo>
                </a:path>
              </a:pathLst>
            </a:custGeom>
            <a:solidFill>
              <a:schemeClr val="bg1">
                <a:lumMod val="9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50" dirty="0">
                <a:latin typeface="Lato Light" panose="020F0502020204030203" pitchFamily="34" charset="0"/>
              </a:endParaRPr>
            </a:p>
          </p:txBody>
        </p:sp>
      </p:grpSp>
      <p:sp>
        <p:nvSpPr>
          <p:cNvPr id="12" name="Right Arrow 11">
            <a:extLst>
              <a:ext uri="{FF2B5EF4-FFF2-40B4-BE49-F238E27FC236}">
                <a16:creationId xmlns:a16="http://schemas.microsoft.com/office/drawing/2014/main" id="{8BAE46F2-1075-4B44-AC66-234419715D7A}"/>
              </a:ext>
            </a:extLst>
          </p:cNvPr>
          <p:cNvSpPr/>
          <p:nvPr/>
        </p:nvSpPr>
        <p:spPr>
          <a:xfrm rot="20602143">
            <a:off x="683572" y="3709400"/>
            <a:ext cx="7235138" cy="295488"/>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useBgFill="1">
        <p:nvSpPr>
          <p:cNvPr id="13" name="Oval 12">
            <a:extLst>
              <a:ext uri="{FF2B5EF4-FFF2-40B4-BE49-F238E27FC236}">
                <a16:creationId xmlns:a16="http://schemas.microsoft.com/office/drawing/2014/main" id="{77D46AAF-9204-0D47-8029-7C19F932B25F}"/>
              </a:ext>
            </a:extLst>
          </p:cNvPr>
          <p:cNvSpPr/>
          <p:nvPr/>
        </p:nvSpPr>
        <p:spPr>
          <a:xfrm>
            <a:off x="1190070" y="4349918"/>
            <a:ext cx="675585" cy="675585"/>
          </a:xfrm>
          <a:prstGeom prst="ellipse">
            <a:avLst/>
          </a:prstGeom>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useBgFill="1">
        <p:nvSpPr>
          <p:cNvPr id="14" name="Oval 13">
            <a:extLst>
              <a:ext uri="{FF2B5EF4-FFF2-40B4-BE49-F238E27FC236}">
                <a16:creationId xmlns:a16="http://schemas.microsoft.com/office/drawing/2014/main" id="{AD9E48D4-DA00-8F41-919F-DFF5323DFFF6}"/>
              </a:ext>
            </a:extLst>
          </p:cNvPr>
          <p:cNvSpPr/>
          <p:nvPr/>
        </p:nvSpPr>
        <p:spPr>
          <a:xfrm>
            <a:off x="2788970" y="3866192"/>
            <a:ext cx="675585" cy="675585"/>
          </a:xfrm>
          <a:prstGeom prst="ellipse">
            <a:avLst/>
          </a:prstGeom>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useBgFill="1">
        <p:nvSpPr>
          <p:cNvPr id="15" name="Oval 14">
            <a:extLst>
              <a:ext uri="{FF2B5EF4-FFF2-40B4-BE49-F238E27FC236}">
                <a16:creationId xmlns:a16="http://schemas.microsoft.com/office/drawing/2014/main" id="{9AC0F421-DB3E-0949-9AB5-AA73850C36FB}"/>
              </a:ext>
            </a:extLst>
          </p:cNvPr>
          <p:cNvSpPr/>
          <p:nvPr/>
        </p:nvSpPr>
        <p:spPr>
          <a:xfrm>
            <a:off x="4387870" y="3389944"/>
            <a:ext cx="675585" cy="675585"/>
          </a:xfrm>
          <a:prstGeom prst="ellipse">
            <a:avLst/>
          </a:prstGeom>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useBgFill="1">
        <p:nvSpPr>
          <p:cNvPr id="16" name="Oval 15">
            <a:extLst>
              <a:ext uri="{FF2B5EF4-FFF2-40B4-BE49-F238E27FC236}">
                <a16:creationId xmlns:a16="http://schemas.microsoft.com/office/drawing/2014/main" id="{5AE13B51-7DAB-D542-BCE2-1F6485E371E8}"/>
              </a:ext>
            </a:extLst>
          </p:cNvPr>
          <p:cNvSpPr/>
          <p:nvPr/>
        </p:nvSpPr>
        <p:spPr>
          <a:xfrm>
            <a:off x="5986770" y="2919795"/>
            <a:ext cx="675585" cy="675585"/>
          </a:xfrm>
          <a:prstGeom prst="ellipse">
            <a:avLst/>
          </a:prstGeom>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17" name="Freeform 690">
            <a:extLst>
              <a:ext uri="{FF2B5EF4-FFF2-40B4-BE49-F238E27FC236}">
                <a16:creationId xmlns:a16="http://schemas.microsoft.com/office/drawing/2014/main" id="{1074318C-429A-6647-8280-4F92775A9BB1}"/>
              </a:ext>
            </a:extLst>
          </p:cNvPr>
          <p:cNvSpPr>
            <a:spLocks noChangeArrowheads="1"/>
          </p:cNvSpPr>
          <p:nvPr/>
        </p:nvSpPr>
        <p:spPr bwMode="auto">
          <a:xfrm>
            <a:off x="1324418" y="4506064"/>
            <a:ext cx="406888" cy="363292"/>
          </a:xfrm>
          <a:custGeom>
            <a:avLst/>
            <a:gdLst/>
            <a:ahLst/>
            <a:cxnLst/>
            <a:rect l="0" t="0" r="r" b="b"/>
            <a:pathLst>
              <a:path w="310790" h="277453">
                <a:moveTo>
                  <a:pt x="301056" y="246940"/>
                </a:moveTo>
                <a:cubicBezTo>
                  <a:pt x="299975" y="247299"/>
                  <a:pt x="298893" y="247299"/>
                  <a:pt x="297812" y="248017"/>
                </a:cubicBezTo>
                <a:cubicBezTo>
                  <a:pt x="297451" y="248017"/>
                  <a:pt x="297091" y="248017"/>
                  <a:pt x="296730" y="248376"/>
                </a:cubicBezTo>
                <a:cubicBezTo>
                  <a:pt x="296009" y="248376"/>
                  <a:pt x="294928" y="249093"/>
                  <a:pt x="293846" y="249452"/>
                </a:cubicBezTo>
                <a:cubicBezTo>
                  <a:pt x="293846" y="249452"/>
                  <a:pt x="293846" y="249452"/>
                  <a:pt x="293846" y="249811"/>
                </a:cubicBezTo>
                <a:cubicBezTo>
                  <a:pt x="292765" y="250170"/>
                  <a:pt x="291683" y="250888"/>
                  <a:pt x="290602" y="251606"/>
                </a:cubicBezTo>
                <a:lnTo>
                  <a:pt x="290241" y="251965"/>
                </a:lnTo>
                <a:cubicBezTo>
                  <a:pt x="289160" y="252683"/>
                  <a:pt x="288439" y="253760"/>
                  <a:pt x="287718" y="254478"/>
                </a:cubicBezTo>
                <a:cubicBezTo>
                  <a:pt x="286636" y="255196"/>
                  <a:pt x="285915" y="255914"/>
                  <a:pt x="285194" y="256991"/>
                </a:cubicBezTo>
                <a:cubicBezTo>
                  <a:pt x="285194" y="257350"/>
                  <a:pt x="285194" y="257350"/>
                  <a:pt x="284834" y="257709"/>
                </a:cubicBezTo>
                <a:cubicBezTo>
                  <a:pt x="284113" y="258786"/>
                  <a:pt x="283752" y="259504"/>
                  <a:pt x="283031" y="260581"/>
                </a:cubicBezTo>
                <a:cubicBezTo>
                  <a:pt x="283031" y="260940"/>
                  <a:pt x="283031" y="260940"/>
                  <a:pt x="283031" y="260940"/>
                </a:cubicBezTo>
                <a:cubicBezTo>
                  <a:pt x="282310" y="261658"/>
                  <a:pt x="281950" y="262735"/>
                  <a:pt x="281589" y="263812"/>
                </a:cubicBezTo>
                <a:cubicBezTo>
                  <a:pt x="281589" y="264171"/>
                  <a:pt x="281589" y="264171"/>
                  <a:pt x="281229" y="264530"/>
                </a:cubicBezTo>
                <a:cubicBezTo>
                  <a:pt x="280868" y="265607"/>
                  <a:pt x="280508" y="266684"/>
                  <a:pt x="280508" y="267761"/>
                </a:cubicBezTo>
                <a:cubicBezTo>
                  <a:pt x="280508" y="267761"/>
                  <a:pt x="280508" y="267761"/>
                  <a:pt x="280508" y="268120"/>
                </a:cubicBezTo>
                <a:lnTo>
                  <a:pt x="300696" y="268120"/>
                </a:lnTo>
                <a:cubicBezTo>
                  <a:pt x="301056" y="268120"/>
                  <a:pt x="301056" y="267761"/>
                  <a:pt x="301056" y="267402"/>
                </a:cubicBezTo>
                <a:lnTo>
                  <a:pt x="301056" y="246940"/>
                </a:lnTo>
                <a:close/>
                <a:moveTo>
                  <a:pt x="56998" y="246940"/>
                </a:moveTo>
                <a:lnTo>
                  <a:pt x="56998" y="267402"/>
                </a:lnTo>
                <a:cubicBezTo>
                  <a:pt x="56998" y="267761"/>
                  <a:pt x="57358" y="268120"/>
                  <a:pt x="57358" y="268120"/>
                </a:cubicBezTo>
                <a:lnTo>
                  <a:pt x="78267" y="268120"/>
                </a:lnTo>
                <a:cubicBezTo>
                  <a:pt x="78267" y="267761"/>
                  <a:pt x="78267" y="267761"/>
                  <a:pt x="78267" y="267761"/>
                </a:cubicBezTo>
                <a:cubicBezTo>
                  <a:pt x="77907" y="266684"/>
                  <a:pt x="77546" y="265607"/>
                  <a:pt x="77186" y="264171"/>
                </a:cubicBezTo>
                <a:cubicBezTo>
                  <a:pt x="77186" y="264171"/>
                  <a:pt x="77186" y="263812"/>
                  <a:pt x="76825" y="263812"/>
                </a:cubicBezTo>
                <a:cubicBezTo>
                  <a:pt x="76825" y="262735"/>
                  <a:pt x="76465" y="261658"/>
                  <a:pt x="75744" y="260940"/>
                </a:cubicBezTo>
                <a:cubicBezTo>
                  <a:pt x="75744" y="260940"/>
                  <a:pt x="75744" y="260581"/>
                  <a:pt x="75744" y="260222"/>
                </a:cubicBezTo>
                <a:cubicBezTo>
                  <a:pt x="75023" y="259145"/>
                  <a:pt x="74302" y="258427"/>
                  <a:pt x="73581" y="257350"/>
                </a:cubicBezTo>
                <a:cubicBezTo>
                  <a:pt x="73581" y="257350"/>
                  <a:pt x="73220" y="256991"/>
                  <a:pt x="73220" y="256632"/>
                </a:cubicBezTo>
                <a:cubicBezTo>
                  <a:pt x="72499" y="255914"/>
                  <a:pt x="71778" y="255196"/>
                  <a:pt x="71057" y="254119"/>
                </a:cubicBezTo>
                <a:cubicBezTo>
                  <a:pt x="69976" y="253401"/>
                  <a:pt x="69255" y="252324"/>
                  <a:pt x="68173" y="251965"/>
                </a:cubicBezTo>
                <a:cubicBezTo>
                  <a:pt x="68173" y="251606"/>
                  <a:pt x="67813" y="251606"/>
                  <a:pt x="67452" y="251606"/>
                </a:cubicBezTo>
                <a:cubicBezTo>
                  <a:pt x="66731" y="250529"/>
                  <a:pt x="65650" y="250170"/>
                  <a:pt x="64568" y="249452"/>
                </a:cubicBezTo>
                <a:cubicBezTo>
                  <a:pt x="64568" y="249452"/>
                  <a:pt x="64568" y="249452"/>
                  <a:pt x="64208" y="249452"/>
                </a:cubicBezTo>
                <a:cubicBezTo>
                  <a:pt x="63487" y="248734"/>
                  <a:pt x="62405" y="248376"/>
                  <a:pt x="61324" y="248017"/>
                </a:cubicBezTo>
                <a:cubicBezTo>
                  <a:pt x="60963" y="248017"/>
                  <a:pt x="60963" y="248017"/>
                  <a:pt x="60603" y="248017"/>
                </a:cubicBezTo>
                <a:cubicBezTo>
                  <a:pt x="59521" y="247299"/>
                  <a:pt x="58440" y="246940"/>
                  <a:pt x="57358" y="246940"/>
                </a:cubicBezTo>
                <a:cubicBezTo>
                  <a:pt x="56998" y="246940"/>
                  <a:pt x="56998" y="246940"/>
                  <a:pt x="56998" y="246940"/>
                </a:cubicBezTo>
                <a:close/>
                <a:moveTo>
                  <a:pt x="244034" y="195069"/>
                </a:moveTo>
                <a:cubicBezTo>
                  <a:pt x="240444" y="195069"/>
                  <a:pt x="237932" y="197940"/>
                  <a:pt x="237932" y="201170"/>
                </a:cubicBezTo>
                <a:lnTo>
                  <a:pt x="237932" y="211220"/>
                </a:lnTo>
                <a:cubicBezTo>
                  <a:pt x="237932" y="214809"/>
                  <a:pt x="240444" y="217680"/>
                  <a:pt x="244034" y="217680"/>
                </a:cubicBezTo>
                <a:lnTo>
                  <a:pt x="254083" y="217680"/>
                </a:lnTo>
                <a:cubicBezTo>
                  <a:pt x="257672" y="217680"/>
                  <a:pt x="260185" y="214809"/>
                  <a:pt x="260185" y="211220"/>
                </a:cubicBezTo>
                <a:lnTo>
                  <a:pt x="260185" y="201170"/>
                </a:lnTo>
                <a:cubicBezTo>
                  <a:pt x="260185" y="197940"/>
                  <a:pt x="257672" y="195069"/>
                  <a:pt x="254083" y="195069"/>
                </a:cubicBezTo>
                <a:lnTo>
                  <a:pt x="244034" y="195069"/>
                </a:lnTo>
                <a:close/>
                <a:moveTo>
                  <a:pt x="102746" y="195069"/>
                </a:moveTo>
                <a:cubicBezTo>
                  <a:pt x="99156" y="195069"/>
                  <a:pt x="96643" y="197940"/>
                  <a:pt x="96643" y="201170"/>
                </a:cubicBezTo>
                <a:lnTo>
                  <a:pt x="96643" y="211220"/>
                </a:lnTo>
                <a:cubicBezTo>
                  <a:pt x="96643" y="214809"/>
                  <a:pt x="99156" y="217680"/>
                  <a:pt x="102746" y="217680"/>
                </a:cubicBezTo>
                <a:lnTo>
                  <a:pt x="113154" y="217680"/>
                </a:lnTo>
                <a:cubicBezTo>
                  <a:pt x="116384" y="217680"/>
                  <a:pt x="118897" y="214809"/>
                  <a:pt x="118897" y="211220"/>
                </a:cubicBezTo>
                <a:lnTo>
                  <a:pt x="118897" y="201170"/>
                </a:lnTo>
                <a:cubicBezTo>
                  <a:pt x="118897" y="197940"/>
                  <a:pt x="116384" y="195069"/>
                  <a:pt x="113154" y="195069"/>
                </a:cubicBezTo>
                <a:lnTo>
                  <a:pt x="102746" y="195069"/>
                </a:lnTo>
                <a:close/>
                <a:moveTo>
                  <a:pt x="244034" y="185737"/>
                </a:moveTo>
                <a:lnTo>
                  <a:pt x="254083" y="185737"/>
                </a:lnTo>
                <a:cubicBezTo>
                  <a:pt x="262697" y="185737"/>
                  <a:pt x="269516" y="192556"/>
                  <a:pt x="269516" y="201170"/>
                </a:cubicBezTo>
                <a:lnTo>
                  <a:pt x="269516" y="211220"/>
                </a:lnTo>
                <a:cubicBezTo>
                  <a:pt x="269516" y="219834"/>
                  <a:pt x="262697" y="226653"/>
                  <a:pt x="254083" y="226653"/>
                </a:cubicBezTo>
                <a:lnTo>
                  <a:pt x="244034" y="226653"/>
                </a:lnTo>
                <a:cubicBezTo>
                  <a:pt x="235420" y="226653"/>
                  <a:pt x="228600" y="219834"/>
                  <a:pt x="228600" y="211220"/>
                </a:cubicBezTo>
                <a:lnTo>
                  <a:pt x="228600" y="201170"/>
                </a:lnTo>
                <a:cubicBezTo>
                  <a:pt x="228600" y="192556"/>
                  <a:pt x="235420" y="185737"/>
                  <a:pt x="244034" y="185737"/>
                </a:cubicBezTo>
                <a:close/>
                <a:moveTo>
                  <a:pt x="102746" y="185737"/>
                </a:moveTo>
                <a:lnTo>
                  <a:pt x="113154" y="185737"/>
                </a:lnTo>
                <a:cubicBezTo>
                  <a:pt x="121409" y="185737"/>
                  <a:pt x="128228" y="192556"/>
                  <a:pt x="128228" y="201170"/>
                </a:cubicBezTo>
                <a:lnTo>
                  <a:pt x="128228" y="211220"/>
                </a:lnTo>
                <a:cubicBezTo>
                  <a:pt x="128228" y="219834"/>
                  <a:pt x="121409" y="226653"/>
                  <a:pt x="113154" y="226653"/>
                </a:cubicBezTo>
                <a:lnTo>
                  <a:pt x="102746" y="226653"/>
                </a:lnTo>
                <a:cubicBezTo>
                  <a:pt x="94490" y="226653"/>
                  <a:pt x="87312" y="219834"/>
                  <a:pt x="87312" y="211220"/>
                </a:cubicBezTo>
                <a:lnTo>
                  <a:pt x="87312" y="201170"/>
                </a:lnTo>
                <a:cubicBezTo>
                  <a:pt x="87312" y="192556"/>
                  <a:pt x="94490" y="185737"/>
                  <a:pt x="102746" y="185737"/>
                </a:cubicBezTo>
                <a:close/>
                <a:moveTo>
                  <a:pt x="178228" y="160337"/>
                </a:moveTo>
                <a:cubicBezTo>
                  <a:pt x="181151" y="160337"/>
                  <a:pt x="182978" y="162504"/>
                  <a:pt x="182978" y="165031"/>
                </a:cubicBezTo>
                <a:lnTo>
                  <a:pt x="182978" y="169725"/>
                </a:lnTo>
                <a:cubicBezTo>
                  <a:pt x="190651" y="171169"/>
                  <a:pt x="196862" y="175863"/>
                  <a:pt x="199785" y="182363"/>
                </a:cubicBezTo>
                <a:cubicBezTo>
                  <a:pt x="200516" y="184890"/>
                  <a:pt x="199785" y="187779"/>
                  <a:pt x="196862" y="188862"/>
                </a:cubicBezTo>
                <a:cubicBezTo>
                  <a:pt x="194670" y="189584"/>
                  <a:pt x="191747" y="188501"/>
                  <a:pt x="190651" y="185974"/>
                </a:cubicBezTo>
                <a:cubicBezTo>
                  <a:pt x="188824" y="181641"/>
                  <a:pt x="184074" y="178752"/>
                  <a:pt x="178228" y="178752"/>
                </a:cubicBezTo>
                <a:cubicBezTo>
                  <a:pt x="170921" y="178752"/>
                  <a:pt x="165075" y="183807"/>
                  <a:pt x="165075" y="190307"/>
                </a:cubicBezTo>
                <a:cubicBezTo>
                  <a:pt x="165075" y="197889"/>
                  <a:pt x="169459" y="201500"/>
                  <a:pt x="178228" y="201500"/>
                </a:cubicBezTo>
                <a:cubicBezTo>
                  <a:pt x="195401" y="201500"/>
                  <a:pt x="201247" y="212332"/>
                  <a:pt x="201247" y="222443"/>
                </a:cubicBezTo>
                <a:cubicBezTo>
                  <a:pt x="201247" y="232553"/>
                  <a:pt x="193574" y="240858"/>
                  <a:pt x="182978" y="242663"/>
                </a:cubicBezTo>
                <a:lnTo>
                  <a:pt x="182978" y="247357"/>
                </a:lnTo>
                <a:cubicBezTo>
                  <a:pt x="182978" y="250246"/>
                  <a:pt x="181151" y="252051"/>
                  <a:pt x="178228" y="252051"/>
                </a:cubicBezTo>
                <a:cubicBezTo>
                  <a:pt x="175671" y="252051"/>
                  <a:pt x="173479" y="250246"/>
                  <a:pt x="173479" y="247357"/>
                </a:cubicBezTo>
                <a:lnTo>
                  <a:pt x="173479" y="242663"/>
                </a:lnTo>
                <a:cubicBezTo>
                  <a:pt x="166536" y="241219"/>
                  <a:pt x="159960" y="236525"/>
                  <a:pt x="157402" y="230025"/>
                </a:cubicBezTo>
                <a:cubicBezTo>
                  <a:pt x="156306" y="227859"/>
                  <a:pt x="157402" y="224970"/>
                  <a:pt x="159960" y="223887"/>
                </a:cubicBezTo>
                <a:cubicBezTo>
                  <a:pt x="162152" y="222804"/>
                  <a:pt x="165075" y="223887"/>
                  <a:pt x="166171" y="226414"/>
                </a:cubicBezTo>
                <a:cubicBezTo>
                  <a:pt x="167998" y="230747"/>
                  <a:pt x="173113" y="233997"/>
                  <a:pt x="178594" y="233997"/>
                </a:cubicBezTo>
                <a:cubicBezTo>
                  <a:pt x="185901" y="233997"/>
                  <a:pt x="191747" y="228942"/>
                  <a:pt x="191747" y="222443"/>
                </a:cubicBezTo>
                <a:cubicBezTo>
                  <a:pt x="191747" y="214860"/>
                  <a:pt x="186997" y="210888"/>
                  <a:pt x="178228" y="210888"/>
                </a:cubicBezTo>
                <a:cubicBezTo>
                  <a:pt x="161421" y="210888"/>
                  <a:pt x="155575" y="200056"/>
                  <a:pt x="155575" y="190307"/>
                </a:cubicBezTo>
                <a:cubicBezTo>
                  <a:pt x="155575" y="180196"/>
                  <a:pt x="163248" y="171530"/>
                  <a:pt x="173479" y="169725"/>
                </a:cubicBezTo>
                <a:lnTo>
                  <a:pt x="173479" y="165031"/>
                </a:lnTo>
                <a:cubicBezTo>
                  <a:pt x="173479" y="162504"/>
                  <a:pt x="175671" y="160337"/>
                  <a:pt x="178228" y="160337"/>
                </a:cubicBezTo>
                <a:close/>
                <a:moveTo>
                  <a:pt x="280508" y="144271"/>
                </a:moveTo>
                <a:cubicBezTo>
                  <a:pt x="280508" y="145707"/>
                  <a:pt x="280868" y="146783"/>
                  <a:pt x="281229" y="147860"/>
                </a:cubicBezTo>
                <a:cubicBezTo>
                  <a:pt x="281589" y="147860"/>
                  <a:pt x="281589" y="148219"/>
                  <a:pt x="281589" y="148578"/>
                </a:cubicBezTo>
                <a:cubicBezTo>
                  <a:pt x="281950" y="149296"/>
                  <a:pt x="282310" y="150373"/>
                  <a:pt x="283031" y="151450"/>
                </a:cubicBezTo>
                <a:cubicBezTo>
                  <a:pt x="283031" y="151450"/>
                  <a:pt x="283031" y="151450"/>
                  <a:pt x="283031" y="151809"/>
                </a:cubicBezTo>
                <a:cubicBezTo>
                  <a:pt x="283752" y="152886"/>
                  <a:pt x="284113" y="153604"/>
                  <a:pt x="284834" y="154681"/>
                </a:cubicBezTo>
                <a:cubicBezTo>
                  <a:pt x="285194" y="155040"/>
                  <a:pt x="285194" y="155040"/>
                  <a:pt x="285194" y="155399"/>
                </a:cubicBezTo>
                <a:cubicBezTo>
                  <a:pt x="285915" y="156117"/>
                  <a:pt x="286636" y="156835"/>
                  <a:pt x="287718" y="157912"/>
                </a:cubicBezTo>
                <a:cubicBezTo>
                  <a:pt x="288439" y="158630"/>
                  <a:pt x="289160" y="159707"/>
                  <a:pt x="290241" y="160066"/>
                </a:cubicBezTo>
                <a:cubicBezTo>
                  <a:pt x="290241" y="160425"/>
                  <a:pt x="290602" y="160425"/>
                  <a:pt x="290602" y="160425"/>
                </a:cubicBezTo>
                <a:cubicBezTo>
                  <a:pt x="291683" y="161502"/>
                  <a:pt x="292765" y="162220"/>
                  <a:pt x="293846" y="162579"/>
                </a:cubicBezTo>
                <a:cubicBezTo>
                  <a:pt x="294928" y="163297"/>
                  <a:pt x="296009" y="163656"/>
                  <a:pt x="296730" y="164015"/>
                </a:cubicBezTo>
                <a:cubicBezTo>
                  <a:pt x="297091" y="164015"/>
                  <a:pt x="297451" y="164015"/>
                  <a:pt x="297812" y="164374"/>
                </a:cubicBezTo>
                <a:cubicBezTo>
                  <a:pt x="298893" y="164733"/>
                  <a:pt x="299975" y="165092"/>
                  <a:pt x="301056" y="165092"/>
                </a:cubicBezTo>
                <a:lnTo>
                  <a:pt x="301056" y="144989"/>
                </a:lnTo>
                <a:cubicBezTo>
                  <a:pt x="301056" y="144271"/>
                  <a:pt x="301056" y="144271"/>
                  <a:pt x="300696" y="144271"/>
                </a:cubicBezTo>
                <a:lnTo>
                  <a:pt x="280508" y="144271"/>
                </a:lnTo>
                <a:close/>
                <a:moveTo>
                  <a:pt x="87640" y="144271"/>
                </a:moveTo>
                <a:cubicBezTo>
                  <a:pt x="87640" y="144271"/>
                  <a:pt x="87640" y="144630"/>
                  <a:pt x="87640" y="144989"/>
                </a:cubicBezTo>
                <a:cubicBezTo>
                  <a:pt x="87280" y="146425"/>
                  <a:pt x="87280" y="148219"/>
                  <a:pt x="86559" y="149655"/>
                </a:cubicBezTo>
                <a:lnTo>
                  <a:pt x="86559" y="150014"/>
                </a:lnTo>
                <a:cubicBezTo>
                  <a:pt x="85838" y="151809"/>
                  <a:pt x="85117" y="153245"/>
                  <a:pt x="84396" y="155040"/>
                </a:cubicBezTo>
                <a:cubicBezTo>
                  <a:pt x="84396" y="155040"/>
                  <a:pt x="84396" y="155399"/>
                  <a:pt x="84035" y="155758"/>
                </a:cubicBezTo>
                <a:cubicBezTo>
                  <a:pt x="83314" y="157194"/>
                  <a:pt x="82233" y="158630"/>
                  <a:pt x="81512" y="160066"/>
                </a:cubicBezTo>
                <a:cubicBezTo>
                  <a:pt x="81151" y="160425"/>
                  <a:pt x="81151" y="160425"/>
                  <a:pt x="80791" y="160784"/>
                </a:cubicBezTo>
                <a:cubicBezTo>
                  <a:pt x="78988" y="163656"/>
                  <a:pt x="76465" y="166169"/>
                  <a:pt x="73581" y="167963"/>
                </a:cubicBezTo>
                <a:cubicBezTo>
                  <a:pt x="73220" y="167963"/>
                  <a:pt x="73220" y="168322"/>
                  <a:pt x="72860" y="168681"/>
                </a:cubicBezTo>
                <a:cubicBezTo>
                  <a:pt x="71418" y="169758"/>
                  <a:pt x="69976" y="170476"/>
                  <a:pt x="68534" y="171194"/>
                </a:cubicBezTo>
                <a:cubicBezTo>
                  <a:pt x="68173" y="171194"/>
                  <a:pt x="68173" y="171553"/>
                  <a:pt x="67452" y="171553"/>
                </a:cubicBezTo>
                <a:cubicBezTo>
                  <a:pt x="66010" y="172271"/>
                  <a:pt x="64568" y="172989"/>
                  <a:pt x="62766" y="173707"/>
                </a:cubicBezTo>
                <a:cubicBezTo>
                  <a:pt x="60963" y="174066"/>
                  <a:pt x="59161" y="174425"/>
                  <a:pt x="57358" y="174784"/>
                </a:cubicBezTo>
                <a:cubicBezTo>
                  <a:pt x="57358" y="174784"/>
                  <a:pt x="57358" y="174784"/>
                  <a:pt x="56998" y="174784"/>
                </a:cubicBezTo>
                <a:lnTo>
                  <a:pt x="56998" y="237247"/>
                </a:lnTo>
                <a:cubicBezTo>
                  <a:pt x="57358" y="237247"/>
                  <a:pt x="57358" y="237606"/>
                  <a:pt x="57358" y="237606"/>
                </a:cubicBezTo>
                <a:cubicBezTo>
                  <a:pt x="59161" y="237606"/>
                  <a:pt x="60963" y="238324"/>
                  <a:pt x="62766" y="238683"/>
                </a:cubicBezTo>
                <a:cubicBezTo>
                  <a:pt x="64568" y="239401"/>
                  <a:pt x="66010" y="239760"/>
                  <a:pt x="67452" y="240478"/>
                </a:cubicBezTo>
                <a:cubicBezTo>
                  <a:pt x="68173" y="240837"/>
                  <a:pt x="68173" y="240837"/>
                  <a:pt x="68534" y="240837"/>
                </a:cubicBezTo>
                <a:cubicBezTo>
                  <a:pt x="69976" y="241914"/>
                  <a:pt x="71418" y="242632"/>
                  <a:pt x="72860" y="243709"/>
                </a:cubicBezTo>
                <a:cubicBezTo>
                  <a:pt x="73220" y="243709"/>
                  <a:pt x="73220" y="243709"/>
                  <a:pt x="73581" y="244068"/>
                </a:cubicBezTo>
                <a:cubicBezTo>
                  <a:pt x="76465" y="246222"/>
                  <a:pt x="78988" y="248734"/>
                  <a:pt x="80791" y="251606"/>
                </a:cubicBezTo>
                <a:cubicBezTo>
                  <a:pt x="81151" y="251606"/>
                  <a:pt x="81151" y="251965"/>
                  <a:pt x="81512" y="251965"/>
                </a:cubicBezTo>
                <a:cubicBezTo>
                  <a:pt x="82233" y="253760"/>
                  <a:pt x="83314" y="255196"/>
                  <a:pt x="84035" y="256632"/>
                </a:cubicBezTo>
                <a:cubicBezTo>
                  <a:pt x="84396" y="256632"/>
                  <a:pt x="84396" y="256991"/>
                  <a:pt x="84396" y="257350"/>
                </a:cubicBezTo>
                <a:cubicBezTo>
                  <a:pt x="85117" y="258786"/>
                  <a:pt x="85838" y="260581"/>
                  <a:pt x="86559" y="262376"/>
                </a:cubicBezTo>
                <a:cubicBezTo>
                  <a:pt x="87280" y="264171"/>
                  <a:pt x="87280" y="265966"/>
                  <a:pt x="87640" y="267402"/>
                </a:cubicBezTo>
                <a:cubicBezTo>
                  <a:pt x="87640" y="267761"/>
                  <a:pt x="87640" y="267761"/>
                  <a:pt x="87640" y="268120"/>
                </a:cubicBezTo>
                <a:lnTo>
                  <a:pt x="270774" y="268120"/>
                </a:lnTo>
                <a:cubicBezTo>
                  <a:pt x="270774" y="267761"/>
                  <a:pt x="270774" y="267761"/>
                  <a:pt x="271135" y="267402"/>
                </a:cubicBezTo>
                <a:cubicBezTo>
                  <a:pt x="271135" y="265966"/>
                  <a:pt x="271495" y="264171"/>
                  <a:pt x="272216" y="262376"/>
                </a:cubicBezTo>
                <a:cubicBezTo>
                  <a:pt x="272577" y="260940"/>
                  <a:pt x="273298" y="259145"/>
                  <a:pt x="274019" y="257709"/>
                </a:cubicBezTo>
                <a:cubicBezTo>
                  <a:pt x="274379" y="257350"/>
                  <a:pt x="274379" y="256991"/>
                  <a:pt x="274379" y="256632"/>
                </a:cubicBezTo>
                <a:cubicBezTo>
                  <a:pt x="275100" y="255196"/>
                  <a:pt x="276182" y="253760"/>
                  <a:pt x="276903" y="252324"/>
                </a:cubicBezTo>
                <a:cubicBezTo>
                  <a:pt x="277263" y="251965"/>
                  <a:pt x="277263" y="251965"/>
                  <a:pt x="277624" y="251606"/>
                </a:cubicBezTo>
                <a:cubicBezTo>
                  <a:pt x="278705" y="250170"/>
                  <a:pt x="279787" y="248734"/>
                  <a:pt x="280868" y="247658"/>
                </a:cubicBezTo>
                <a:cubicBezTo>
                  <a:pt x="281950" y="246581"/>
                  <a:pt x="283392" y="245145"/>
                  <a:pt x="284834" y="244427"/>
                </a:cubicBezTo>
                <a:cubicBezTo>
                  <a:pt x="285194" y="244068"/>
                  <a:pt x="285194" y="244068"/>
                  <a:pt x="285555" y="243709"/>
                </a:cubicBezTo>
                <a:cubicBezTo>
                  <a:pt x="286997" y="242991"/>
                  <a:pt x="288078" y="241914"/>
                  <a:pt x="289520" y="241196"/>
                </a:cubicBezTo>
                <a:cubicBezTo>
                  <a:pt x="290241" y="241196"/>
                  <a:pt x="290241" y="240837"/>
                  <a:pt x="290602" y="240837"/>
                </a:cubicBezTo>
                <a:cubicBezTo>
                  <a:pt x="292404" y="240119"/>
                  <a:pt x="293846" y="239401"/>
                  <a:pt x="295288" y="238683"/>
                </a:cubicBezTo>
                <a:lnTo>
                  <a:pt x="295649" y="238683"/>
                </a:lnTo>
                <a:cubicBezTo>
                  <a:pt x="297091" y="238324"/>
                  <a:pt x="298893" y="237606"/>
                  <a:pt x="300696" y="237606"/>
                </a:cubicBezTo>
                <a:cubicBezTo>
                  <a:pt x="300696" y="237606"/>
                  <a:pt x="301056" y="237606"/>
                  <a:pt x="301056" y="237247"/>
                </a:cubicBezTo>
                <a:lnTo>
                  <a:pt x="301056" y="174784"/>
                </a:lnTo>
                <a:lnTo>
                  <a:pt x="300696" y="174784"/>
                </a:lnTo>
                <a:cubicBezTo>
                  <a:pt x="298893" y="174425"/>
                  <a:pt x="297091" y="174066"/>
                  <a:pt x="295649" y="173348"/>
                </a:cubicBezTo>
                <a:lnTo>
                  <a:pt x="295288" y="173348"/>
                </a:lnTo>
                <a:cubicBezTo>
                  <a:pt x="293846" y="172630"/>
                  <a:pt x="292404" y="172271"/>
                  <a:pt x="290602" y="171553"/>
                </a:cubicBezTo>
                <a:cubicBezTo>
                  <a:pt x="290241" y="171194"/>
                  <a:pt x="290241" y="171194"/>
                  <a:pt x="289520" y="171194"/>
                </a:cubicBezTo>
                <a:cubicBezTo>
                  <a:pt x="288078" y="170476"/>
                  <a:pt x="286997" y="169399"/>
                  <a:pt x="285555" y="168322"/>
                </a:cubicBezTo>
                <a:cubicBezTo>
                  <a:pt x="285194" y="167963"/>
                  <a:pt x="285194" y="167963"/>
                  <a:pt x="284834" y="167963"/>
                </a:cubicBezTo>
                <a:cubicBezTo>
                  <a:pt x="283392" y="166886"/>
                  <a:pt x="281950" y="165810"/>
                  <a:pt x="280868" y="164733"/>
                </a:cubicBezTo>
                <a:cubicBezTo>
                  <a:pt x="279787" y="163297"/>
                  <a:pt x="278705" y="162220"/>
                  <a:pt x="277624" y="160425"/>
                </a:cubicBezTo>
                <a:cubicBezTo>
                  <a:pt x="277263" y="160425"/>
                  <a:pt x="277263" y="160066"/>
                  <a:pt x="276903" y="159707"/>
                </a:cubicBezTo>
                <a:cubicBezTo>
                  <a:pt x="276182" y="158630"/>
                  <a:pt x="275100" y="156835"/>
                  <a:pt x="274379" y="155399"/>
                </a:cubicBezTo>
                <a:cubicBezTo>
                  <a:pt x="274379" y="155399"/>
                  <a:pt x="274379" y="155040"/>
                  <a:pt x="274019" y="154681"/>
                </a:cubicBezTo>
                <a:cubicBezTo>
                  <a:pt x="273298" y="153245"/>
                  <a:pt x="272577" y="151450"/>
                  <a:pt x="272216" y="149655"/>
                </a:cubicBezTo>
                <a:cubicBezTo>
                  <a:pt x="271495" y="148219"/>
                  <a:pt x="271135" y="146425"/>
                  <a:pt x="271135" y="144989"/>
                </a:cubicBezTo>
                <a:cubicBezTo>
                  <a:pt x="270774" y="144630"/>
                  <a:pt x="270774" y="144271"/>
                  <a:pt x="270774" y="144271"/>
                </a:cubicBezTo>
                <a:lnTo>
                  <a:pt x="87640" y="144271"/>
                </a:lnTo>
                <a:close/>
                <a:moveTo>
                  <a:pt x="57358" y="144271"/>
                </a:moveTo>
                <a:cubicBezTo>
                  <a:pt x="57358" y="144271"/>
                  <a:pt x="56998" y="144271"/>
                  <a:pt x="56998" y="144989"/>
                </a:cubicBezTo>
                <a:lnTo>
                  <a:pt x="56998" y="165451"/>
                </a:lnTo>
                <a:cubicBezTo>
                  <a:pt x="56998" y="165451"/>
                  <a:pt x="56998" y="165451"/>
                  <a:pt x="57358" y="165451"/>
                </a:cubicBezTo>
                <a:cubicBezTo>
                  <a:pt x="58440" y="165092"/>
                  <a:pt x="59521" y="164733"/>
                  <a:pt x="60603" y="164374"/>
                </a:cubicBezTo>
                <a:cubicBezTo>
                  <a:pt x="60963" y="164374"/>
                  <a:pt x="60963" y="164374"/>
                  <a:pt x="61324" y="164015"/>
                </a:cubicBezTo>
                <a:cubicBezTo>
                  <a:pt x="62405" y="163656"/>
                  <a:pt x="63487" y="163297"/>
                  <a:pt x="64208" y="162938"/>
                </a:cubicBezTo>
                <a:cubicBezTo>
                  <a:pt x="64568" y="162938"/>
                  <a:pt x="64568" y="162579"/>
                  <a:pt x="64568" y="162579"/>
                </a:cubicBezTo>
                <a:cubicBezTo>
                  <a:pt x="65650" y="162220"/>
                  <a:pt x="66731" y="161502"/>
                  <a:pt x="67452" y="160784"/>
                </a:cubicBezTo>
                <a:cubicBezTo>
                  <a:pt x="67813" y="160784"/>
                  <a:pt x="68173" y="160425"/>
                  <a:pt x="68173" y="160425"/>
                </a:cubicBezTo>
                <a:cubicBezTo>
                  <a:pt x="69255" y="159707"/>
                  <a:pt x="69976" y="158989"/>
                  <a:pt x="71057" y="157912"/>
                </a:cubicBezTo>
                <a:cubicBezTo>
                  <a:pt x="71778" y="157194"/>
                  <a:pt x="72499" y="156476"/>
                  <a:pt x="73220" y="155399"/>
                </a:cubicBezTo>
                <a:lnTo>
                  <a:pt x="73581" y="155040"/>
                </a:lnTo>
                <a:cubicBezTo>
                  <a:pt x="74302" y="153963"/>
                  <a:pt x="75023" y="152886"/>
                  <a:pt x="75744" y="152168"/>
                </a:cubicBezTo>
                <a:cubicBezTo>
                  <a:pt x="75744" y="151809"/>
                  <a:pt x="75744" y="151450"/>
                  <a:pt x="75744" y="151450"/>
                </a:cubicBezTo>
                <a:cubicBezTo>
                  <a:pt x="76465" y="150373"/>
                  <a:pt x="76825" y="149655"/>
                  <a:pt x="76825" y="148578"/>
                </a:cubicBezTo>
                <a:cubicBezTo>
                  <a:pt x="77186" y="148578"/>
                  <a:pt x="77186" y="148219"/>
                  <a:pt x="77186" y="147860"/>
                </a:cubicBezTo>
                <a:cubicBezTo>
                  <a:pt x="77546" y="146783"/>
                  <a:pt x="77907" y="145707"/>
                  <a:pt x="78267" y="144271"/>
                </a:cubicBezTo>
                <a:lnTo>
                  <a:pt x="57358" y="144271"/>
                </a:lnTo>
                <a:close/>
                <a:moveTo>
                  <a:pt x="57358" y="134937"/>
                </a:moveTo>
                <a:lnTo>
                  <a:pt x="83314" y="134937"/>
                </a:lnTo>
                <a:lnTo>
                  <a:pt x="275100" y="134937"/>
                </a:lnTo>
                <a:lnTo>
                  <a:pt x="300696" y="134937"/>
                </a:lnTo>
                <a:cubicBezTo>
                  <a:pt x="306103" y="134937"/>
                  <a:pt x="310790" y="139245"/>
                  <a:pt x="310790" y="144989"/>
                </a:cubicBezTo>
                <a:lnTo>
                  <a:pt x="310790" y="170476"/>
                </a:lnTo>
                <a:lnTo>
                  <a:pt x="310790" y="241914"/>
                </a:lnTo>
                <a:lnTo>
                  <a:pt x="310790" y="267402"/>
                </a:lnTo>
                <a:cubicBezTo>
                  <a:pt x="310790" y="272786"/>
                  <a:pt x="306103" y="277453"/>
                  <a:pt x="300696" y="277453"/>
                </a:cubicBezTo>
                <a:lnTo>
                  <a:pt x="275100" y="277453"/>
                </a:lnTo>
                <a:lnTo>
                  <a:pt x="83314" y="277453"/>
                </a:lnTo>
                <a:lnTo>
                  <a:pt x="57358" y="277453"/>
                </a:lnTo>
                <a:cubicBezTo>
                  <a:pt x="51951" y="277453"/>
                  <a:pt x="47625" y="272786"/>
                  <a:pt x="47625" y="267402"/>
                </a:cubicBezTo>
                <a:lnTo>
                  <a:pt x="47625" y="241914"/>
                </a:lnTo>
                <a:lnTo>
                  <a:pt x="47625" y="170476"/>
                </a:lnTo>
                <a:lnTo>
                  <a:pt x="47625" y="144989"/>
                </a:lnTo>
                <a:cubicBezTo>
                  <a:pt x="47625" y="139245"/>
                  <a:pt x="51951" y="134937"/>
                  <a:pt x="57358" y="134937"/>
                </a:cubicBezTo>
                <a:close/>
                <a:moveTo>
                  <a:pt x="234648" y="92075"/>
                </a:moveTo>
                <a:cubicBezTo>
                  <a:pt x="237180" y="92075"/>
                  <a:pt x="239351" y="94245"/>
                  <a:pt x="239351" y="96777"/>
                </a:cubicBezTo>
                <a:lnTo>
                  <a:pt x="239351" y="115948"/>
                </a:lnTo>
                <a:cubicBezTo>
                  <a:pt x="239351" y="118480"/>
                  <a:pt x="237180" y="120288"/>
                  <a:pt x="234648" y="120288"/>
                </a:cubicBezTo>
                <a:lnTo>
                  <a:pt x="215839" y="120288"/>
                </a:lnTo>
                <a:cubicBezTo>
                  <a:pt x="213308" y="120288"/>
                  <a:pt x="211137" y="118480"/>
                  <a:pt x="211137" y="115948"/>
                </a:cubicBezTo>
                <a:cubicBezTo>
                  <a:pt x="211137" y="113054"/>
                  <a:pt x="213308" y="111246"/>
                  <a:pt x="215839" y="111246"/>
                </a:cubicBezTo>
                <a:lnTo>
                  <a:pt x="229946" y="111246"/>
                </a:lnTo>
                <a:lnTo>
                  <a:pt x="229946" y="96777"/>
                </a:lnTo>
                <a:cubicBezTo>
                  <a:pt x="229946" y="94245"/>
                  <a:pt x="232116" y="92075"/>
                  <a:pt x="234648" y="92075"/>
                </a:cubicBezTo>
                <a:close/>
                <a:moveTo>
                  <a:pt x="28514" y="92075"/>
                </a:moveTo>
                <a:cubicBezTo>
                  <a:pt x="31046" y="92075"/>
                  <a:pt x="33216" y="94245"/>
                  <a:pt x="33216" y="96777"/>
                </a:cubicBezTo>
                <a:lnTo>
                  <a:pt x="33216" y="110884"/>
                </a:lnTo>
                <a:lnTo>
                  <a:pt x="47323" y="110884"/>
                </a:lnTo>
                <a:cubicBezTo>
                  <a:pt x="49855" y="110884"/>
                  <a:pt x="52025" y="113054"/>
                  <a:pt x="52025" y="115586"/>
                </a:cubicBezTo>
                <a:cubicBezTo>
                  <a:pt x="52025" y="118480"/>
                  <a:pt x="49855" y="120288"/>
                  <a:pt x="47323" y="120288"/>
                </a:cubicBezTo>
                <a:lnTo>
                  <a:pt x="28514" y="120288"/>
                </a:lnTo>
                <a:cubicBezTo>
                  <a:pt x="25982" y="120288"/>
                  <a:pt x="23812" y="118480"/>
                  <a:pt x="23812" y="115586"/>
                </a:cubicBezTo>
                <a:lnTo>
                  <a:pt x="23812" y="96777"/>
                </a:lnTo>
                <a:cubicBezTo>
                  <a:pt x="23812" y="94245"/>
                  <a:pt x="25982" y="92075"/>
                  <a:pt x="28514" y="92075"/>
                </a:cubicBezTo>
                <a:close/>
                <a:moveTo>
                  <a:pt x="136715" y="28575"/>
                </a:moveTo>
                <a:cubicBezTo>
                  <a:pt x="143217" y="28575"/>
                  <a:pt x="150081" y="31445"/>
                  <a:pt x="155499" y="36466"/>
                </a:cubicBezTo>
                <a:cubicBezTo>
                  <a:pt x="157305" y="38259"/>
                  <a:pt x="157305" y="41129"/>
                  <a:pt x="155499" y="42922"/>
                </a:cubicBezTo>
                <a:cubicBezTo>
                  <a:pt x="154054" y="45074"/>
                  <a:pt x="151164" y="45074"/>
                  <a:pt x="148997" y="43281"/>
                </a:cubicBezTo>
                <a:cubicBezTo>
                  <a:pt x="145385" y="40053"/>
                  <a:pt x="140689" y="37901"/>
                  <a:pt x="136715" y="37901"/>
                </a:cubicBezTo>
                <a:cubicBezTo>
                  <a:pt x="128768" y="37901"/>
                  <a:pt x="121544" y="43281"/>
                  <a:pt x="117570" y="51889"/>
                </a:cubicBezTo>
                <a:lnTo>
                  <a:pt x="136715" y="51889"/>
                </a:lnTo>
                <a:cubicBezTo>
                  <a:pt x="139244" y="51889"/>
                  <a:pt x="141411" y="54041"/>
                  <a:pt x="141411" y="56552"/>
                </a:cubicBezTo>
                <a:cubicBezTo>
                  <a:pt x="141411" y="59063"/>
                  <a:pt x="139244" y="61215"/>
                  <a:pt x="136715" y="61215"/>
                </a:cubicBezTo>
                <a:lnTo>
                  <a:pt x="114319" y="61215"/>
                </a:lnTo>
                <a:cubicBezTo>
                  <a:pt x="113597" y="64443"/>
                  <a:pt x="113236" y="67671"/>
                  <a:pt x="113236" y="71258"/>
                </a:cubicBezTo>
                <a:cubicBezTo>
                  <a:pt x="113236" y="74845"/>
                  <a:pt x="113597" y="78073"/>
                  <a:pt x="114319" y="81301"/>
                </a:cubicBezTo>
                <a:lnTo>
                  <a:pt x="136715" y="81301"/>
                </a:lnTo>
                <a:cubicBezTo>
                  <a:pt x="139244" y="81301"/>
                  <a:pt x="141411" y="83095"/>
                  <a:pt x="141411" y="85964"/>
                </a:cubicBezTo>
                <a:cubicBezTo>
                  <a:pt x="141411" y="88475"/>
                  <a:pt x="139244" y="90268"/>
                  <a:pt x="136715" y="90268"/>
                </a:cubicBezTo>
                <a:lnTo>
                  <a:pt x="117570" y="90268"/>
                </a:lnTo>
                <a:cubicBezTo>
                  <a:pt x="121544" y="98877"/>
                  <a:pt x="128768" y="104257"/>
                  <a:pt x="136715" y="104257"/>
                </a:cubicBezTo>
                <a:cubicBezTo>
                  <a:pt x="141411" y="104257"/>
                  <a:pt x="146107" y="102105"/>
                  <a:pt x="149720" y="98518"/>
                </a:cubicBezTo>
                <a:cubicBezTo>
                  <a:pt x="151526" y="96725"/>
                  <a:pt x="154777" y="96725"/>
                  <a:pt x="156222" y="98518"/>
                </a:cubicBezTo>
                <a:cubicBezTo>
                  <a:pt x="158389" y="100311"/>
                  <a:pt x="158389" y="103181"/>
                  <a:pt x="156583" y="104974"/>
                </a:cubicBezTo>
                <a:cubicBezTo>
                  <a:pt x="150442" y="110713"/>
                  <a:pt x="143940" y="113941"/>
                  <a:pt x="136715" y="113941"/>
                </a:cubicBezTo>
                <a:cubicBezTo>
                  <a:pt x="124072" y="113941"/>
                  <a:pt x="112874" y="104257"/>
                  <a:pt x="107456" y="90268"/>
                </a:cubicBezTo>
                <a:lnTo>
                  <a:pt x="102760" y="90268"/>
                </a:lnTo>
                <a:cubicBezTo>
                  <a:pt x="100231" y="90268"/>
                  <a:pt x="98425" y="88475"/>
                  <a:pt x="98425" y="85964"/>
                </a:cubicBezTo>
                <a:cubicBezTo>
                  <a:pt x="98425" y="83095"/>
                  <a:pt x="100231" y="81301"/>
                  <a:pt x="102760" y="81301"/>
                </a:cubicBezTo>
                <a:lnTo>
                  <a:pt x="104927" y="81301"/>
                </a:lnTo>
                <a:cubicBezTo>
                  <a:pt x="104205" y="78073"/>
                  <a:pt x="103844" y="74845"/>
                  <a:pt x="103844" y="71258"/>
                </a:cubicBezTo>
                <a:cubicBezTo>
                  <a:pt x="103844" y="67671"/>
                  <a:pt x="104205" y="64443"/>
                  <a:pt x="104927" y="61215"/>
                </a:cubicBezTo>
                <a:lnTo>
                  <a:pt x="102760" y="61215"/>
                </a:lnTo>
                <a:cubicBezTo>
                  <a:pt x="100231" y="61215"/>
                  <a:pt x="98425" y="59063"/>
                  <a:pt x="98425" y="56552"/>
                </a:cubicBezTo>
                <a:cubicBezTo>
                  <a:pt x="98425" y="54041"/>
                  <a:pt x="100231" y="51889"/>
                  <a:pt x="102760" y="51889"/>
                </a:cubicBezTo>
                <a:lnTo>
                  <a:pt x="107456" y="51889"/>
                </a:lnTo>
                <a:cubicBezTo>
                  <a:pt x="112874" y="38259"/>
                  <a:pt x="124072" y="28575"/>
                  <a:pt x="136715" y="28575"/>
                </a:cubicBezTo>
                <a:close/>
                <a:moveTo>
                  <a:pt x="170493" y="25612"/>
                </a:moveTo>
                <a:cubicBezTo>
                  <a:pt x="172342" y="23812"/>
                  <a:pt x="175669" y="24172"/>
                  <a:pt x="177148" y="25972"/>
                </a:cubicBezTo>
                <a:cubicBezTo>
                  <a:pt x="188608" y="38932"/>
                  <a:pt x="194893" y="55131"/>
                  <a:pt x="194893" y="72411"/>
                </a:cubicBezTo>
                <a:cubicBezTo>
                  <a:pt x="194893" y="89331"/>
                  <a:pt x="188608" y="105890"/>
                  <a:pt x="177148" y="118850"/>
                </a:cubicBezTo>
                <a:cubicBezTo>
                  <a:pt x="176039" y="119930"/>
                  <a:pt x="174930" y="120290"/>
                  <a:pt x="173451" y="120290"/>
                </a:cubicBezTo>
                <a:cubicBezTo>
                  <a:pt x="172342" y="120290"/>
                  <a:pt x="171233" y="119930"/>
                  <a:pt x="170493" y="119570"/>
                </a:cubicBezTo>
                <a:cubicBezTo>
                  <a:pt x="168275" y="117770"/>
                  <a:pt x="168275" y="114890"/>
                  <a:pt x="169754" y="112730"/>
                </a:cubicBezTo>
                <a:cubicBezTo>
                  <a:pt x="179735" y="101570"/>
                  <a:pt x="185281" y="87171"/>
                  <a:pt x="185281" y="72411"/>
                </a:cubicBezTo>
                <a:cubicBezTo>
                  <a:pt x="185281" y="57651"/>
                  <a:pt x="179735" y="43252"/>
                  <a:pt x="169754" y="32092"/>
                </a:cubicBezTo>
                <a:cubicBezTo>
                  <a:pt x="168275" y="30292"/>
                  <a:pt x="168275" y="27052"/>
                  <a:pt x="170493" y="25612"/>
                </a:cubicBezTo>
                <a:close/>
                <a:moveTo>
                  <a:pt x="93879" y="25612"/>
                </a:moveTo>
                <a:cubicBezTo>
                  <a:pt x="96097" y="27052"/>
                  <a:pt x="96467" y="30292"/>
                  <a:pt x="94619" y="32092"/>
                </a:cubicBezTo>
                <a:cubicBezTo>
                  <a:pt x="85007" y="43252"/>
                  <a:pt x="79462" y="57651"/>
                  <a:pt x="79462" y="72411"/>
                </a:cubicBezTo>
                <a:cubicBezTo>
                  <a:pt x="79462" y="87171"/>
                  <a:pt x="85007" y="101570"/>
                  <a:pt x="94619" y="112730"/>
                </a:cubicBezTo>
                <a:cubicBezTo>
                  <a:pt x="96467" y="114530"/>
                  <a:pt x="96097" y="117410"/>
                  <a:pt x="93879" y="119210"/>
                </a:cubicBezTo>
                <a:cubicBezTo>
                  <a:pt x="93140" y="119930"/>
                  <a:pt x="92031" y="120290"/>
                  <a:pt x="90922" y="120290"/>
                </a:cubicBezTo>
                <a:cubicBezTo>
                  <a:pt x="89813" y="120290"/>
                  <a:pt x="88334" y="119930"/>
                  <a:pt x="87225" y="118850"/>
                </a:cubicBezTo>
                <a:cubicBezTo>
                  <a:pt x="76134" y="105890"/>
                  <a:pt x="69850" y="89331"/>
                  <a:pt x="69850" y="72411"/>
                </a:cubicBezTo>
                <a:cubicBezTo>
                  <a:pt x="69850" y="55131"/>
                  <a:pt x="76134" y="38932"/>
                  <a:pt x="87225" y="25972"/>
                </a:cubicBezTo>
                <a:cubicBezTo>
                  <a:pt x="89073" y="24172"/>
                  <a:pt x="92031" y="23812"/>
                  <a:pt x="93879" y="25612"/>
                </a:cubicBezTo>
                <a:close/>
                <a:moveTo>
                  <a:pt x="215839" y="23812"/>
                </a:moveTo>
                <a:lnTo>
                  <a:pt x="234648" y="23812"/>
                </a:lnTo>
                <a:cubicBezTo>
                  <a:pt x="237180" y="23812"/>
                  <a:pt x="239351" y="25955"/>
                  <a:pt x="239351" y="28813"/>
                </a:cubicBezTo>
                <a:lnTo>
                  <a:pt x="239351" y="47386"/>
                </a:lnTo>
                <a:cubicBezTo>
                  <a:pt x="239351" y="49887"/>
                  <a:pt x="237180" y="52030"/>
                  <a:pt x="234648" y="52030"/>
                </a:cubicBezTo>
                <a:cubicBezTo>
                  <a:pt x="232116" y="52030"/>
                  <a:pt x="229946" y="49887"/>
                  <a:pt x="229946" y="47386"/>
                </a:cubicBezTo>
                <a:lnTo>
                  <a:pt x="229946" y="33456"/>
                </a:lnTo>
                <a:lnTo>
                  <a:pt x="215839" y="33456"/>
                </a:lnTo>
                <a:cubicBezTo>
                  <a:pt x="213308" y="33456"/>
                  <a:pt x="211137" y="31313"/>
                  <a:pt x="211137" y="28813"/>
                </a:cubicBezTo>
                <a:cubicBezTo>
                  <a:pt x="211137" y="25955"/>
                  <a:pt x="213308" y="23812"/>
                  <a:pt x="215839" y="23812"/>
                </a:cubicBezTo>
                <a:close/>
                <a:moveTo>
                  <a:pt x="28514" y="23812"/>
                </a:moveTo>
                <a:lnTo>
                  <a:pt x="47323" y="23812"/>
                </a:lnTo>
                <a:cubicBezTo>
                  <a:pt x="49855" y="23812"/>
                  <a:pt x="52025" y="25955"/>
                  <a:pt x="52025" y="28813"/>
                </a:cubicBezTo>
                <a:cubicBezTo>
                  <a:pt x="52025" y="31313"/>
                  <a:pt x="49855" y="33456"/>
                  <a:pt x="47323" y="33456"/>
                </a:cubicBezTo>
                <a:lnTo>
                  <a:pt x="33216" y="33456"/>
                </a:lnTo>
                <a:lnTo>
                  <a:pt x="33216" y="47386"/>
                </a:lnTo>
                <a:cubicBezTo>
                  <a:pt x="33216" y="49887"/>
                  <a:pt x="31046" y="52030"/>
                  <a:pt x="28514" y="52030"/>
                </a:cubicBezTo>
                <a:cubicBezTo>
                  <a:pt x="25982" y="52030"/>
                  <a:pt x="23812" y="49887"/>
                  <a:pt x="23812" y="47386"/>
                </a:cubicBezTo>
                <a:lnTo>
                  <a:pt x="23812" y="28813"/>
                </a:lnTo>
                <a:cubicBezTo>
                  <a:pt x="23812" y="25955"/>
                  <a:pt x="25982" y="23812"/>
                  <a:pt x="28514" y="23812"/>
                </a:cubicBezTo>
                <a:close/>
                <a:moveTo>
                  <a:pt x="13717" y="0"/>
                </a:moveTo>
                <a:lnTo>
                  <a:pt x="249086" y="0"/>
                </a:lnTo>
                <a:cubicBezTo>
                  <a:pt x="256666" y="0"/>
                  <a:pt x="263164" y="6103"/>
                  <a:pt x="263164" y="13641"/>
                </a:cubicBezTo>
                <a:lnTo>
                  <a:pt x="263164" y="114515"/>
                </a:lnTo>
                <a:cubicBezTo>
                  <a:pt x="263164" y="117028"/>
                  <a:pt x="260998" y="118823"/>
                  <a:pt x="258471" y="118823"/>
                </a:cubicBezTo>
                <a:cubicBezTo>
                  <a:pt x="255944" y="118823"/>
                  <a:pt x="253778" y="117028"/>
                  <a:pt x="253778" y="114515"/>
                </a:cubicBezTo>
                <a:lnTo>
                  <a:pt x="253778" y="13641"/>
                </a:lnTo>
                <a:cubicBezTo>
                  <a:pt x="253778" y="11128"/>
                  <a:pt x="251612" y="8974"/>
                  <a:pt x="249086" y="8974"/>
                </a:cubicBezTo>
                <a:lnTo>
                  <a:pt x="13717" y="8974"/>
                </a:lnTo>
                <a:cubicBezTo>
                  <a:pt x="11191" y="8974"/>
                  <a:pt x="9025" y="11128"/>
                  <a:pt x="9025" y="13641"/>
                </a:cubicBezTo>
                <a:lnTo>
                  <a:pt x="9025" y="128157"/>
                </a:lnTo>
                <a:cubicBezTo>
                  <a:pt x="9025" y="130670"/>
                  <a:pt x="11191" y="132824"/>
                  <a:pt x="13717" y="132824"/>
                </a:cubicBezTo>
                <a:lnTo>
                  <a:pt x="28157" y="132824"/>
                </a:lnTo>
                <a:cubicBezTo>
                  <a:pt x="31045" y="132824"/>
                  <a:pt x="33211" y="134977"/>
                  <a:pt x="33211" y="137849"/>
                </a:cubicBezTo>
                <a:cubicBezTo>
                  <a:pt x="33211" y="140362"/>
                  <a:pt x="31045" y="142516"/>
                  <a:pt x="28157" y="142516"/>
                </a:cubicBezTo>
                <a:lnTo>
                  <a:pt x="13717" y="142516"/>
                </a:lnTo>
                <a:cubicBezTo>
                  <a:pt x="6137" y="142516"/>
                  <a:pt x="0" y="136054"/>
                  <a:pt x="0" y="128157"/>
                </a:cubicBezTo>
                <a:lnTo>
                  <a:pt x="0" y="13641"/>
                </a:lnTo>
                <a:cubicBezTo>
                  <a:pt x="0" y="6103"/>
                  <a:pt x="6137" y="0"/>
                  <a:pt x="13717" y="0"/>
                </a:cubicBezTo>
                <a:close/>
              </a:path>
            </a:pathLst>
          </a:custGeom>
          <a:solidFill>
            <a:schemeClr val="accent1"/>
          </a:solidFill>
          <a:ln>
            <a:noFill/>
          </a:ln>
          <a:effectLst/>
        </p:spPr>
        <p:txBody>
          <a:bodyPr anchor="ctr"/>
          <a:lstStyle/>
          <a:p>
            <a:endParaRPr lang="en-US" sz="675" dirty="0">
              <a:latin typeface="Lato Light" panose="020F0502020204030203" pitchFamily="34" charset="0"/>
            </a:endParaRPr>
          </a:p>
        </p:txBody>
      </p:sp>
      <p:sp>
        <p:nvSpPr>
          <p:cNvPr id="18" name="Freeform 689">
            <a:extLst>
              <a:ext uri="{FF2B5EF4-FFF2-40B4-BE49-F238E27FC236}">
                <a16:creationId xmlns:a16="http://schemas.microsoft.com/office/drawing/2014/main" id="{F14EA8A2-2AE3-4341-BD30-4BEF954C67B9}"/>
              </a:ext>
            </a:extLst>
          </p:cNvPr>
          <p:cNvSpPr>
            <a:spLocks noChangeArrowheads="1"/>
          </p:cNvSpPr>
          <p:nvPr/>
        </p:nvSpPr>
        <p:spPr bwMode="auto">
          <a:xfrm>
            <a:off x="2943040" y="4000540"/>
            <a:ext cx="367445" cy="406888"/>
          </a:xfrm>
          <a:custGeom>
            <a:avLst/>
            <a:gdLst/>
            <a:ahLst/>
            <a:cxnLst/>
            <a:rect l="0" t="0" r="r" b="b"/>
            <a:pathLst>
              <a:path w="280628" h="310444">
                <a:moveTo>
                  <a:pt x="153811" y="256829"/>
                </a:moveTo>
                <a:cubicBezTo>
                  <a:pt x="156280" y="256829"/>
                  <a:pt x="158397" y="258946"/>
                  <a:pt x="158397" y="261415"/>
                </a:cubicBezTo>
                <a:cubicBezTo>
                  <a:pt x="158397" y="263885"/>
                  <a:pt x="156280" y="266001"/>
                  <a:pt x="153811" y="266001"/>
                </a:cubicBezTo>
                <a:cubicBezTo>
                  <a:pt x="151341" y="266001"/>
                  <a:pt x="149225" y="263885"/>
                  <a:pt x="149225" y="261415"/>
                </a:cubicBezTo>
                <a:cubicBezTo>
                  <a:pt x="149225" y="258946"/>
                  <a:pt x="151341" y="256829"/>
                  <a:pt x="153811" y="256829"/>
                </a:cubicBezTo>
                <a:close/>
                <a:moveTo>
                  <a:pt x="126634" y="256829"/>
                </a:moveTo>
                <a:cubicBezTo>
                  <a:pt x="129565" y="256829"/>
                  <a:pt x="131396" y="258946"/>
                  <a:pt x="131396" y="261415"/>
                </a:cubicBezTo>
                <a:cubicBezTo>
                  <a:pt x="131396" y="263885"/>
                  <a:pt x="129565" y="266001"/>
                  <a:pt x="126634" y="266001"/>
                </a:cubicBezTo>
                <a:cubicBezTo>
                  <a:pt x="124069" y="266001"/>
                  <a:pt x="122238" y="263885"/>
                  <a:pt x="122238" y="261415"/>
                </a:cubicBezTo>
                <a:cubicBezTo>
                  <a:pt x="122238" y="258946"/>
                  <a:pt x="124069" y="256829"/>
                  <a:pt x="126634" y="256829"/>
                </a:cubicBezTo>
                <a:close/>
                <a:moveTo>
                  <a:pt x="168099" y="234604"/>
                </a:moveTo>
                <a:cubicBezTo>
                  <a:pt x="170568" y="234604"/>
                  <a:pt x="172685" y="236368"/>
                  <a:pt x="172685" y="239190"/>
                </a:cubicBezTo>
                <a:cubicBezTo>
                  <a:pt x="172685" y="241660"/>
                  <a:pt x="170568" y="243776"/>
                  <a:pt x="168099" y="243776"/>
                </a:cubicBezTo>
                <a:cubicBezTo>
                  <a:pt x="165629" y="243776"/>
                  <a:pt x="163513" y="241660"/>
                  <a:pt x="163513" y="239190"/>
                </a:cubicBezTo>
                <a:cubicBezTo>
                  <a:pt x="163513" y="236368"/>
                  <a:pt x="165629" y="234604"/>
                  <a:pt x="168099" y="234604"/>
                </a:cubicBezTo>
                <a:close/>
                <a:moveTo>
                  <a:pt x="139700" y="234604"/>
                </a:moveTo>
                <a:cubicBezTo>
                  <a:pt x="142082" y="234604"/>
                  <a:pt x="144123" y="236368"/>
                  <a:pt x="144123" y="239190"/>
                </a:cubicBezTo>
                <a:cubicBezTo>
                  <a:pt x="144123" y="241660"/>
                  <a:pt x="142082" y="243776"/>
                  <a:pt x="139700" y="243776"/>
                </a:cubicBezTo>
                <a:cubicBezTo>
                  <a:pt x="136979" y="243776"/>
                  <a:pt x="134938" y="241660"/>
                  <a:pt x="134938" y="239190"/>
                </a:cubicBezTo>
                <a:cubicBezTo>
                  <a:pt x="134938" y="236368"/>
                  <a:pt x="136979" y="234604"/>
                  <a:pt x="139700" y="234604"/>
                </a:cubicBezTo>
                <a:close/>
                <a:moveTo>
                  <a:pt x="112536" y="234604"/>
                </a:moveTo>
                <a:cubicBezTo>
                  <a:pt x="115005" y="234604"/>
                  <a:pt x="117122" y="236368"/>
                  <a:pt x="117122" y="239190"/>
                </a:cubicBezTo>
                <a:cubicBezTo>
                  <a:pt x="117122" y="241660"/>
                  <a:pt x="115005" y="243776"/>
                  <a:pt x="112536" y="243776"/>
                </a:cubicBezTo>
                <a:cubicBezTo>
                  <a:pt x="110066" y="243776"/>
                  <a:pt x="107950" y="241660"/>
                  <a:pt x="107950" y="239190"/>
                </a:cubicBezTo>
                <a:cubicBezTo>
                  <a:pt x="107950" y="236368"/>
                  <a:pt x="110066" y="234604"/>
                  <a:pt x="112536" y="234604"/>
                </a:cubicBezTo>
                <a:close/>
                <a:moveTo>
                  <a:pt x="182386" y="210792"/>
                </a:moveTo>
                <a:cubicBezTo>
                  <a:pt x="184855" y="210792"/>
                  <a:pt x="186972" y="212909"/>
                  <a:pt x="186972" y="215731"/>
                </a:cubicBezTo>
                <a:cubicBezTo>
                  <a:pt x="186972" y="218200"/>
                  <a:pt x="184855" y="219964"/>
                  <a:pt x="182386" y="219964"/>
                </a:cubicBezTo>
                <a:cubicBezTo>
                  <a:pt x="179916" y="219964"/>
                  <a:pt x="177800" y="218200"/>
                  <a:pt x="177800" y="215731"/>
                </a:cubicBezTo>
                <a:cubicBezTo>
                  <a:pt x="177800" y="212909"/>
                  <a:pt x="179916" y="210792"/>
                  <a:pt x="182386" y="210792"/>
                </a:cubicBezTo>
                <a:close/>
                <a:moveTo>
                  <a:pt x="153811" y="210792"/>
                </a:moveTo>
                <a:cubicBezTo>
                  <a:pt x="156280" y="210792"/>
                  <a:pt x="158397" y="212909"/>
                  <a:pt x="158397" y="215731"/>
                </a:cubicBezTo>
                <a:cubicBezTo>
                  <a:pt x="158397" y="218200"/>
                  <a:pt x="156280" y="219964"/>
                  <a:pt x="153811" y="219964"/>
                </a:cubicBezTo>
                <a:cubicBezTo>
                  <a:pt x="151341" y="219964"/>
                  <a:pt x="149225" y="218200"/>
                  <a:pt x="149225" y="215731"/>
                </a:cubicBezTo>
                <a:cubicBezTo>
                  <a:pt x="149225" y="212909"/>
                  <a:pt x="151341" y="210792"/>
                  <a:pt x="153811" y="210792"/>
                </a:cubicBezTo>
                <a:close/>
                <a:moveTo>
                  <a:pt x="126634" y="210792"/>
                </a:moveTo>
                <a:cubicBezTo>
                  <a:pt x="129565" y="210792"/>
                  <a:pt x="131396" y="212909"/>
                  <a:pt x="131396" y="215731"/>
                </a:cubicBezTo>
                <a:cubicBezTo>
                  <a:pt x="131396" y="218200"/>
                  <a:pt x="129565" y="219964"/>
                  <a:pt x="126634" y="219964"/>
                </a:cubicBezTo>
                <a:cubicBezTo>
                  <a:pt x="124069" y="219964"/>
                  <a:pt x="122238" y="218200"/>
                  <a:pt x="122238" y="215731"/>
                </a:cubicBezTo>
                <a:cubicBezTo>
                  <a:pt x="122238" y="212909"/>
                  <a:pt x="124069" y="210792"/>
                  <a:pt x="126634" y="210792"/>
                </a:cubicBezTo>
                <a:close/>
                <a:moveTo>
                  <a:pt x="98249" y="210792"/>
                </a:moveTo>
                <a:cubicBezTo>
                  <a:pt x="100718" y="210792"/>
                  <a:pt x="102835" y="212909"/>
                  <a:pt x="102835" y="215731"/>
                </a:cubicBezTo>
                <a:cubicBezTo>
                  <a:pt x="102835" y="218200"/>
                  <a:pt x="100718" y="219964"/>
                  <a:pt x="98249" y="219964"/>
                </a:cubicBezTo>
                <a:cubicBezTo>
                  <a:pt x="95779" y="219964"/>
                  <a:pt x="93663" y="218200"/>
                  <a:pt x="93663" y="215731"/>
                </a:cubicBezTo>
                <a:cubicBezTo>
                  <a:pt x="93663" y="212909"/>
                  <a:pt x="95779" y="210792"/>
                  <a:pt x="98249" y="210792"/>
                </a:cubicBezTo>
                <a:close/>
                <a:moveTo>
                  <a:pt x="168099" y="186979"/>
                </a:moveTo>
                <a:cubicBezTo>
                  <a:pt x="170568" y="186979"/>
                  <a:pt x="172685" y="189096"/>
                  <a:pt x="172685" y="191565"/>
                </a:cubicBezTo>
                <a:cubicBezTo>
                  <a:pt x="172685" y="194035"/>
                  <a:pt x="170568" y="196151"/>
                  <a:pt x="168099" y="196151"/>
                </a:cubicBezTo>
                <a:cubicBezTo>
                  <a:pt x="165629" y="196151"/>
                  <a:pt x="163513" y="194035"/>
                  <a:pt x="163513" y="191565"/>
                </a:cubicBezTo>
                <a:cubicBezTo>
                  <a:pt x="163513" y="189096"/>
                  <a:pt x="165629" y="186979"/>
                  <a:pt x="168099" y="186979"/>
                </a:cubicBezTo>
                <a:close/>
                <a:moveTo>
                  <a:pt x="139700" y="186979"/>
                </a:moveTo>
                <a:cubicBezTo>
                  <a:pt x="142082" y="186979"/>
                  <a:pt x="144123" y="189096"/>
                  <a:pt x="144123" y="191565"/>
                </a:cubicBezTo>
                <a:cubicBezTo>
                  <a:pt x="144123" y="194035"/>
                  <a:pt x="142082" y="196151"/>
                  <a:pt x="139700" y="196151"/>
                </a:cubicBezTo>
                <a:cubicBezTo>
                  <a:pt x="136979" y="196151"/>
                  <a:pt x="134938" y="194035"/>
                  <a:pt x="134938" y="191565"/>
                </a:cubicBezTo>
                <a:cubicBezTo>
                  <a:pt x="134938" y="189096"/>
                  <a:pt x="136979" y="186979"/>
                  <a:pt x="139700" y="186979"/>
                </a:cubicBezTo>
                <a:close/>
                <a:moveTo>
                  <a:pt x="112536" y="186979"/>
                </a:moveTo>
                <a:cubicBezTo>
                  <a:pt x="115005" y="186979"/>
                  <a:pt x="117122" y="189096"/>
                  <a:pt x="117122" y="191565"/>
                </a:cubicBezTo>
                <a:cubicBezTo>
                  <a:pt x="117122" y="194035"/>
                  <a:pt x="115005" y="196151"/>
                  <a:pt x="112536" y="196151"/>
                </a:cubicBezTo>
                <a:cubicBezTo>
                  <a:pt x="110066" y="196151"/>
                  <a:pt x="107950" y="194035"/>
                  <a:pt x="107950" y="191565"/>
                </a:cubicBezTo>
                <a:cubicBezTo>
                  <a:pt x="107950" y="189096"/>
                  <a:pt x="110066" y="186979"/>
                  <a:pt x="112536" y="186979"/>
                </a:cubicBezTo>
                <a:close/>
                <a:moveTo>
                  <a:pt x="118879" y="142790"/>
                </a:moveTo>
                <a:cubicBezTo>
                  <a:pt x="107352" y="158654"/>
                  <a:pt x="88979" y="169110"/>
                  <a:pt x="67725" y="169471"/>
                </a:cubicBezTo>
                <a:cubicBezTo>
                  <a:pt x="67725" y="171634"/>
                  <a:pt x="67365" y="173797"/>
                  <a:pt x="67365" y="175600"/>
                </a:cubicBezTo>
                <a:cubicBezTo>
                  <a:pt x="67365" y="210212"/>
                  <a:pt x="75650" y="242301"/>
                  <a:pt x="90060" y="264654"/>
                </a:cubicBezTo>
                <a:cubicBezTo>
                  <a:pt x="91501" y="266818"/>
                  <a:pt x="90780" y="269702"/>
                  <a:pt x="88979" y="271144"/>
                </a:cubicBezTo>
                <a:cubicBezTo>
                  <a:pt x="87899" y="271505"/>
                  <a:pt x="87178" y="271865"/>
                  <a:pt x="86097" y="271865"/>
                </a:cubicBezTo>
                <a:cubicBezTo>
                  <a:pt x="85017" y="271865"/>
                  <a:pt x="83215" y="271144"/>
                  <a:pt x="82135" y="269702"/>
                </a:cubicBezTo>
                <a:cubicBezTo>
                  <a:pt x="67005" y="245906"/>
                  <a:pt x="57999" y="211654"/>
                  <a:pt x="57999" y="175600"/>
                </a:cubicBezTo>
                <a:cubicBezTo>
                  <a:pt x="57999" y="173797"/>
                  <a:pt x="57999" y="171634"/>
                  <a:pt x="58359" y="169471"/>
                </a:cubicBezTo>
                <a:cubicBezTo>
                  <a:pt x="49713" y="168389"/>
                  <a:pt x="42148" y="165865"/>
                  <a:pt x="34943" y="161899"/>
                </a:cubicBezTo>
                <a:cubicBezTo>
                  <a:pt x="34583" y="165505"/>
                  <a:pt x="34583" y="169471"/>
                  <a:pt x="34583" y="173076"/>
                </a:cubicBezTo>
                <a:cubicBezTo>
                  <a:pt x="34583" y="285926"/>
                  <a:pt x="87899" y="301069"/>
                  <a:pt x="140494" y="301069"/>
                </a:cubicBezTo>
                <a:cubicBezTo>
                  <a:pt x="192729" y="301069"/>
                  <a:pt x="246045" y="285926"/>
                  <a:pt x="246045" y="173076"/>
                </a:cubicBezTo>
                <a:cubicBezTo>
                  <a:pt x="246045" y="169471"/>
                  <a:pt x="246045" y="165505"/>
                  <a:pt x="245685" y="161899"/>
                </a:cubicBezTo>
                <a:cubicBezTo>
                  <a:pt x="238840" y="165865"/>
                  <a:pt x="230915" y="168389"/>
                  <a:pt x="222269" y="169471"/>
                </a:cubicBezTo>
                <a:cubicBezTo>
                  <a:pt x="222629" y="171634"/>
                  <a:pt x="222629" y="173797"/>
                  <a:pt x="222629" y="175600"/>
                </a:cubicBezTo>
                <a:cubicBezTo>
                  <a:pt x="222629" y="211654"/>
                  <a:pt x="213983" y="245906"/>
                  <a:pt x="198493" y="269702"/>
                </a:cubicBezTo>
                <a:cubicBezTo>
                  <a:pt x="197773" y="271144"/>
                  <a:pt x="195971" y="271865"/>
                  <a:pt x="194530" y="271865"/>
                </a:cubicBezTo>
                <a:cubicBezTo>
                  <a:pt x="193450" y="271865"/>
                  <a:pt x="192729" y="271505"/>
                  <a:pt x="192008" y="271144"/>
                </a:cubicBezTo>
                <a:cubicBezTo>
                  <a:pt x="189847" y="269702"/>
                  <a:pt x="189126" y="266818"/>
                  <a:pt x="190567" y="264654"/>
                </a:cubicBezTo>
                <a:cubicBezTo>
                  <a:pt x="204977" y="242301"/>
                  <a:pt x="213263" y="210212"/>
                  <a:pt x="213263" y="175600"/>
                </a:cubicBezTo>
                <a:cubicBezTo>
                  <a:pt x="213263" y="173797"/>
                  <a:pt x="212903" y="171634"/>
                  <a:pt x="212903" y="169471"/>
                </a:cubicBezTo>
                <a:cubicBezTo>
                  <a:pt x="192008" y="169110"/>
                  <a:pt x="173276" y="158654"/>
                  <a:pt x="161748" y="142790"/>
                </a:cubicBezTo>
                <a:lnTo>
                  <a:pt x="144096" y="171273"/>
                </a:lnTo>
                <a:cubicBezTo>
                  <a:pt x="143376" y="172355"/>
                  <a:pt x="141935" y="173437"/>
                  <a:pt x="140134" y="173437"/>
                </a:cubicBezTo>
                <a:cubicBezTo>
                  <a:pt x="138693" y="173437"/>
                  <a:pt x="136891" y="172355"/>
                  <a:pt x="136171" y="171273"/>
                </a:cubicBezTo>
                <a:lnTo>
                  <a:pt x="118879" y="142790"/>
                </a:lnTo>
                <a:close/>
                <a:moveTo>
                  <a:pt x="214741" y="58392"/>
                </a:moveTo>
                <a:cubicBezTo>
                  <a:pt x="217299" y="58392"/>
                  <a:pt x="219491" y="60559"/>
                  <a:pt x="219491" y="63086"/>
                </a:cubicBezTo>
                <a:lnTo>
                  <a:pt x="219491" y="67780"/>
                </a:lnTo>
                <a:cubicBezTo>
                  <a:pt x="227164" y="69224"/>
                  <a:pt x="233010" y="73918"/>
                  <a:pt x="235933" y="80779"/>
                </a:cubicBezTo>
                <a:cubicBezTo>
                  <a:pt x="237029" y="82945"/>
                  <a:pt x="235933" y="85834"/>
                  <a:pt x="233375" y="86917"/>
                </a:cubicBezTo>
                <a:cubicBezTo>
                  <a:pt x="231183" y="88000"/>
                  <a:pt x="228260" y="86556"/>
                  <a:pt x="227164" y="84390"/>
                </a:cubicBezTo>
                <a:cubicBezTo>
                  <a:pt x="225337" y="79696"/>
                  <a:pt x="220222" y="76807"/>
                  <a:pt x="214741" y="76807"/>
                </a:cubicBezTo>
                <a:cubicBezTo>
                  <a:pt x="207434" y="76807"/>
                  <a:pt x="201588" y="81862"/>
                  <a:pt x="201588" y="88362"/>
                </a:cubicBezTo>
                <a:cubicBezTo>
                  <a:pt x="201588" y="95944"/>
                  <a:pt x="205972" y="99555"/>
                  <a:pt x="214741" y="99555"/>
                </a:cubicBezTo>
                <a:cubicBezTo>
                  <a:pt x="231549" y="99555"/>
                  <a:pt x="237760" y="110387"/>
                  <a:pt x="237760" y="120498"/>
                </a:cubicBezTo>
                <a:cubicBezTo>
                  <a:pt x="237760" y="130608"/>
                  <a:pt x="229722" y="138913"/>
                  <a:pt x="219491" y="140718"/>
                </a:cubicBezTo>
                <a:lnTo>
                  <a:pt x="219491" y="145412"/>
                </a:lnTo>
                <a:cubicBezTo>
                  <a:pt x="219491" y="148301"/>
                  <a:pt x="217299" y="150106"/>
                  <a:pt x="214741" y="150106"/>
                </a:cubicBezTo>
                <a:cubicBezTo>
                  <a:pt x="212184" y="150106"/>
                  <a:pt x="209992" y="148301"/>
                  <a:pt x="209992" y="145412"/>
                </a:cubicBezTo>
                <a:lnTo>
                  <a:pt x="209992" y="140718"/>
                </a:lnTo>
                <a:cubicBezTo>
                  <a:pt x="202684" y="139274"/>
                  <a:pt x="196473" y="134580"/>
                  <a:pt x="193915" y="128080"/>
                </a:cubicBezTo>
                <a:cubicBezTo>
                  <a:pt x="192454" y="125914"/>
                  <a:pt x="193915" y="123025"/>
                  <a:pt x="196107" y="121942"/>
                </a:cubicBezTo>
                <a:cubicBezTo>
                  <a:pt x="198665" y="120859"/>
                  <a:pt x="201588" y="121942"/>
                  <a:pt x="202684" y="124469"/>
                </a:cubicBezTo>
                <a:cubicBezTo>
                  <a:pt x="204511" y="128802"/>
                  <a:pt x="209261" y="132052"/>
                  <a:pt x="215107" y="132052"/>
                </a:cubicBezTo>
                <a:cubicBezTo>
                  <a:pt x="222049" y="132052"/>
                  <a:pt x="227895" y="126997"/>
                  <a:pt x="227895" y="120498"/>
                </a:cubicBezTo>
                <a:cubicBezTo>
                  <a:pt x="227895" y="112915"/>
                  <a:pt x="223510" y="108943"/>
                  <a:pt x="214741" y="108943"/>
                </a:cubicBezTo>
                <a:cubicBezTo>
                  <a:pt x="197934" y="108943"/>
                  <a:pt x="192088" y="98111"/>
                  <a:pt x="192088" y="88362"/>
                </a:cubicBezTo>
                <a:cubicBezTo>
                  <a:pt x="192088" y="78251"/>
                  <a:pt x="199761" y="69947"/>
                  <a:pt x="209992" y="67780"/>
                </a:cubicBezTo>
                <a:lnTo>
                  <a:pt x="209992" y="63086"/>
                </a:lnTo>
                <a:cubicBezTo>
                  <a:pt x="209992" y="60559"/>
                  <a:pt x="212184" y="58392"/>
                  <a:pt x="214741" y="58392"/>
                </a:cubicBezTo>
                <a:close/>
                <a:moveTo>
                  <a:pt x="65700" y="58392"/>
                </a:moveTo>
                <a:cubicBezTo>
                  <a:pt x="68237" y="58392"/>
                  <a:pt x="70412" y="60559"/>
                  <a:pt x="70412" y="63086"/>
                </a:cubicBezTo>
                <a:lnTo>
                  <a:pt x="70412" y="67780"/>
                </a:lnTo>
                <a:cubicBezTo>
                  <a:pt x="77662" y="69224"/>
                  <a:pt x="83825" y="73918"/>
                  <a:pt x="86725" y="80779"/>
                </a:cubicBezTo>
                <a:cubicBezTo>
                  <a:pt x="87812" y="82945"/>
                  <a:pt x="86725" y="85834"/>
                  <a:pt x="84187" y="86917"/>
                </a:cubicBezTo>
                <a:cubicBezTo>
                  <a:pt x="81650" y="88000"/>
                  <a:pt x="78750" y="86556"/>
                  <a:pt x="78025" y="84390"/>
                </a:cubicBezTo>
                <a:cubicBezTo>
                  <a:pt x="75850" y="79696"/>
                  <a:pt x="71137" y="76807"/>
                  <a:pt x="65700" y="76807"/>
                </a:cubicBezTo>
                <a:cubicBezTo>
                  <a:pt x="58450" y="76807"/>
                  <a:pt x="52650" y="81862"/>
                  <a:pt x="52650" y="88362"/>
                </a:cubicBezTo>
                <a:cubicBezTo>
                  <a:pt x="52650" y="95944"/>
                  <a:pt x="56638" y="99555"/>
                  <a:pt x="65700" y="99555"/>
                </a:cubicBezTo>
                <a:cubicBezTo>
                  <a:pt x="82375" y="99555"/>
                  <a:pt x="88537" y="110387"/>
                  <a:pt x="88537" y="120498"/>
                </a:cubicBezTo>
                <a:cubicBezTo>
                  <a:pt x="88537" y="130608"/>
                  <a:pt x="80562" y="138913"/>
                  <a:pt x="70412" y="140718"/>
                </a:cubicBezTo>
                <a:lnTo>
                  <a:pt x="70412" y="145412"/>
                </a:lnTo>
                <a:cubicBezTo>
                  <a:pt x="70412" y="148301"/>
                  <a:pt x="68237" y="150106"/>
                  <a:pt x="65700" y="150106"/>
                </a:cubicBezTo>
                <a:cubicBezTo>
                  <a:pt x="63163" y="150106"/>
                  <a:pt x="60988" y="148301"/>
                  <a:pt x="60988" y="145412"/>
                </a:cubicBezTo>
                <a:lnTo>
                  <a:pt x="60988" y="140718"/>
                </a:lnTo>
                <a:cubicBezTo>
                  <a:pt x="53738" y="139274"/>
                  <a:pt x="47575" y="134580"/>
                  <a:pt x="44675" y="128080"/>
                </a:cubicBezTo>
                <a:cubicBezTo>
                  <a:pt x="43588" y="125914"/>
                  <a:pt x="44675" y="123025"/>
                  <a:pt x="47213" y="121942"/>
                </a:cubicBezTo>
                <a:cubicBezTo>
                  <a:pt x="49388" y="120859"/>
                  <a:pt x="52288" y="121942"/>
                  <a:pt x="53375" y="124469"/>
                </a:cubicBezTo>
                <a:cubicBezTo>
                  <a:pt x="55188" y="128802"/>
                  <a:pt x="60263" y="132052"/>
                  <a:pt x="65700" y="132052"/>
                </a:cubicBezTo>
                <a:cubicBezTo>
                  <a:pt x="72950" y="132052"/>
                  <a:pt x="78750" y="126997"/>
                  <a:pt x="78750" y="120498"/>
                </a:cubicBezTo>
                <a:cubicBezTo>
                  <a:pt x="78750" y="112915"/>
                  <a:pt x="74400" y="108943"/>
                  <a:pt x="65700" y="108943"/>
                </a:cubicBezTo>
                <a:cubicBezTo>
                  <a:pt x="49025" y="108943"/>
                  <a:pt x="42863" y="98111"/>
                  <a:pt x="42863" y="88362"/>
                </a:cubicBezTo>
                <a:cubicBezTo>
                  <a:pt x="42863" y="78251"/>
                  <a:pt x="50475" y="69947"/>
                  <a:pt x="60988" y="67780"/>
                </a:cubicBezTo>
                <a:lnTo>
                  <a:pt x="60988" y="63086"/>
                </a:lnTo>
                <a:cubicBezTo>
                  <a:pt x="60988" y="60559"/>
                  <a:pt x="63163" y="58392"/>
                  <a:pt x="65700" y="58392"/>
                </a:cubicBezTo>
                <a:close/>
                <a:moveTo>
                  <a:pt x="215064" y="47606"/>
                </a:moveTo>
                <a:cubicBezTo>
                  <a:pt x="183723" y="47606"/>
                  <a:pt x="158506" y="72845"/>
                  <a:pt x="158506" y="103851"/>
                </a:cubicBezTo>
                <a:cubicBezTo>
                  <a:pt x="158506" y="135219"/>
                  <a:pt x="183723" y="160457"/>
                  <a:pt x="215064" y="160457"/>
                </a:cubicBezTo>
                <a:cubicBezTo>
                  <a:pt x="246045" y="160457"/>
                  <a:pt x="271262" y="135219"/>
                  <a:pt x="271262" y="103851"/>
                </a:cubicBezTo>
                <a:cubicBezTo>
                  <a:pt x="271262" y="72845"/>
                  <a:pt x="246045" y="47606"/>
                  <a:pt x="215064" y="47606"/>
                </a:cubicBezTo>
                <a:close/>
                <a:moveTo>
                  <a:pt x="65924" y="47606"/>
                </a:moveTo>
                <a:cubicBezTo>
                  <a:pt x="34583" y="47606"/>
                  <a:pt x="9366" y="72845"/>
                  <a:pt x="9366" y="103851"/>
                </a:cubicBezTo>
                <a:cubicBezTo>
                  <a:pt x="9366" y="135219"/>
                  <a:pt x="34583" y="160457"/>
                  <a:pt x="65924" y="160457"/>
                </a:cubicBezTo>
                <a:cubicBezTo>
                  <a:pt x="96905" y="160457"/>
                  <a:pt x="122121" y="135219"/>
                  <a:pt x="122121" y="103851"/>
                </a:cubicBezTo>
                <a:cubicBezTo>
                  <a:pt x="122121" y="72845"/>
                  <a:pt x="96905" y="47606"/>
                  <a:pt x="65924" y="47606"/>
                </a:cubicBezTo>
                <a:close/>
                <a:moveTo>
                  <a:pt x="140494" y="37151"/>
                </a:moveTo>
                <a:cubicBezTo>
                  <a:pt x="123202" y="37151"/>
                  <a:pt x="108072" y="39674"/>
                  <a:pt x="95103" y="44722"/>
                </a:cubicBezTo>
                <a:cubicBezTo>
                  <a:pt x="116718" y="55538"/>
                  <a:pt x="131488" y="78253"/>
                  <a:pt x="131488" y="103851"/>
                </a:cubicBezTo>
                <a:cubicBezTo>
                  <a:pt x="131488" y="114668"/>
                  <a:pt x="128966" y="124763"/>
                  <a:pt x="124643" y="133777"/>
                </a:cubicBezTo>
                <a:lnTo>
                  <a:pt x="140134" y="159736"/>
                </a:lnTo>
                <a:lnTo>
                  <a:pt x="155984" y="133777"/>
                </a:lnTo>
                <a:cubicBezTo>
                  <a:pt x="151661" y="124763"/>
                  <a:pt x="149140" y="114668"/>
                  <a:pt x="149140" y="103851"/>
                </a:cubicBezTo>
                <a:cubicBezTo>
                  <a:pt x="149140" y="78253"/>
                  <a:pt x="163909" y="55899"/>
                  <a:pt x="185524" y="45083"/>
                </a:cubicBezTo>
                <a:cubicBezTo>
                  <a:pt x="172555" y="39674"/>
                  <a:pt x="157785" y="37151"/>
                  <a:pt x="140494" y="37151"/>
                </a:cubicBezTo>
                <a:close/>
                <a:moveTo>
                  <a:pt x="217946" y="12994"/>
                </a:moveTo>
                <a:cubicBezTo>
                  <a:pt x="217946" y="19844"/>
                  <a:pt x="216145" y="29219"/>
                  <a:pt x="210021" y="38232"/>
                </a:cubicBezTo>
                <a:cubicBezTo>
                  <a:pt x="211462" y="38232"/>
                  <a:pt x="213263" y="38232"/>
                  <a:pt x="215064" y="38232"/>
                </a:cubicBezTo>
                <a:cubicBezTo>
                  <a:pt x="220828" y="38232"/>
                  <a:pt x="226952" y="38953"/>
                  <a:pt x="232356" y="40756"/>
                </a:cubicBezTo>
                <a:cubicBezTo>
                  <a:pt x="231995" y="25974"/>
                  <a:pt x="224070" y="17681"/>
                  <a:pt x="217946" y="12994"/>
                </a:cubicBezTo>
                <a:close/>
                <a:moveTo>
                  <a:pt x="62682" y="12994"/>
                </a:moveTo>
                <a:cubicBezTo>
                  <a:pt x="56558" y="17681"/>
                  <a:pt x="48993" y="25974"/>
                  <a:pt x="48272" y="40756"/>
                </a:cubicBezTo>
                <a:cubicBezTo>
                  <a:pt x="54036" y="38953"/>
                  <a:pt x="59800" y="38232"/>
                  <a:pt x="65924" y="38232"/>
                </a:cubicBezTo>
                <a:cubicBezTo>
                  <a:pt x="67365" y="38232"/>
                  <a:pt x="69166" y="38232"/>
                  <a:pt x="70607" y="38232"/>
                </a:cubicBezTo>
                <a:cubicBezTo>
                  <a:pt x="64843" y="29219"/>
                  <a:pt x="62682" y="19844"/>
                  <a:pt x="62682" y="12994"/>
                </a:cubicBezTo>
                <a:close/>
                <a:moveTo>
                  <a:pt x="66284" y="375"/>
                </a:moveTo>
                <a:cubicBezTo>
                  <a:pt x="67725" y="-346"/>
                  <a:pt x="69526" y="14"/>
                  <a:pt x="70967" y="1096"/>
                </a:cubicBezTo>
                <a:cubicBezTo>
                  <a:pt x="72048" y="2538"/>
                  <a:pt x="72768" y="3980"/>
                  <a:pt x="72408" y="5783"/>
                </a:cubicBezTo>
                <a:cubicBezTo>
                  <a:pt x="72408" y="6504"/>
                  <a:pt x="68806" y="25253"/>
                  <a:pt x="84296" y="39674"/>
                </a:cubicBezTo>
                <a:cubicBezTo>
                  <a:pt x="99787" y="31742"/>
                  <a:pt x="118519" y="27416"/>
                  <a:pt x="140494" y="27416"/>
                </a:cubicBezTo>
                <a:cubicBezTo>
                  <a:pt x="162108" y="27416"/>
                  <a:pt x="180841" y="31742"/>
                  <a:pt x="196332" y="39674"/>
                </a:cubicBezTo>
                <a:cubicBezTo>
                  <a:pt x="211822" y="25253"/>
                  <a:pt x="208220" y="6144"/>
                  <a:pt x="208220" y="5783"/>
                </a:cubicBezTo>
                <a:cubicBezTo>
                  <a:pt x="207859" y="3980"/>
                  <a:pt x="208580" y="2538"/>
                  <a:pt x="210021" y="1096"/>
                </a:cubicBezTo>
                <a:cubicBezTo>
                  <a:pt x="211101" y="14"/>
                  <a:pt x="212903" y="-346"/>
                  <a:pt x="214704" y="375"/>
                </a:cubicBezTo>
                <a:cubicBezTo>
                  <a:pt x="215064" y="375"/>
                  <a:pt x="242803" y="11552"/>
                  <a:pt x="242082" y="44001"/>
                </a:cubicBezTo>
                <a:cubicBezTo>
                  <a:pt x="264777" y="54457"/>
                  <a:pt x="280628" y="77171"/>
                  <a:pt x="280628" y="103851"/>
                </a:cubicBezTo>
                <a:cubicBezTo>
                  <a:pt x="280628" y="125124"/>
                  <a:pt x="270541" y="143872"/>
                  <a:pt x="255051" y="156130"/>
                </a:cubicBezTo>
                <a:cubicBezTo>
                  <a:pt x="255411" y="161539"/>
                  <a:pt x="255411" y="167307"/>
                  <a:pt x="255411" y="173076"/>
                </a:cubicBezTo>
                <a:cubicBezTo>
                  <a:pt x="255411" y="267899"/>
                  <a:pt x="220108" y="310444"/>
                  <a:pt x="140494" y="310444"/>
                </a:cubicBezTo>
                <a:cubicBezTo>
                  <a:pt x="60520" y="310444"/>
                  <a:pt x="25217" y="267899"/>
                  <a:pt x="25217" y="173076"/>
                </a:cubicBezTo>
                <a:cubicBezTo>
                  <a:pt x="25217" y="167307"/>
                  <a:pt x="25217" y="161539"/>
                  <a:pt x="25937" y="156130"/>
                </a:cubicBezTo>
                <a:cubicBezTo>
                  <a:pt x="10086" y="143872"/>
                  <a:pt x="0" y="125124"/>
                  <a:pt x="0" y="103851"/>
                </a:cubicBezTo>
                <a:cubicBezTo>
                  <a:pt x="0" y="77171"/>
                  <a:pt x="16211" y="54457"/>
                  <a:pt x="38546" y="44001"/>
                </a:cubicBezTo>
                <a:cubicBezTo>
                  <a:pt x="37825" y="11552"/>
                  <a:pt x="65924" y="375"/>
                  <a:pt x="66284" y="375"/>
                </a:cubicBezTo>
                <a:close/>
              </a:path>
            </a:pathLst>
          </a:custGeom>
          <a:solidFill>
            <a:schemeClr val="accent2"/>
          </a:solidFill>
          <a:ln>
            <a:noFill/>
          </a:ln>
          <a:effectLst/>
        </p:spPr>
        <p:txBody>
          <a:bodyPr anchor="ctr"/>
          <a:lstStyle/>
          <a:p>
            <a:endParaRPr lang="en-US" sz="675" dirty="0">
              <a:latin typeface="Lato Light" panose="020F0502020204030203" pitchFamily="34" charset="0"/>
            </a:endParaRPr>
          </a:p>
        </p:txBody>
      </p:sp>
      <p:sp>
        <p:nvSpPr>
          <p:cNvPr id="19" name="Freeform 688">
            <a:extLst>
              <a:ext uri="{FF2B5EF4-FFF2-40B4-BE49-F238E27FC236}">
                <a16:creationId xmlns:a16="http://schemas.microsoft.com/office/drawing/2014/main" id="{EC897D19-B235-9F4A-92C4-FA14640F4484}"/>
              </a:ext>
            </a:extLst>
          </p:cNvPr>
          <p:cNvSpPr>
            <a:spLocks noChangeArrowheads="1"/>
          </p:cNvSpPr>
          <p:nvPr/>
        </p:nvSpPr>
        <p:spPr bwMode="auto">
          <a:xfrm>
            <a:off x="4523257" y="3524292"/>
            <a:ext cx="404811" cy="406888"/>
          </a:xfrm>
          <a:custGeom>
            <a:avLst/>
            <a:gdLst/>
            <a:ahLst/>
            <a:cxnLst/>
            <a:rect l="0" t="0" r="r" b="b"/>
            <a:pathLst>
              <a:path w="310253" h="310242">
                <a:moveTo>
                  <a:pt x="107678" y="200710"/>
                </a:moveTo>
                <a:cubicBezTo>
                  <a:pt x="102276" y="200710"/>
                  <a:pt x="97954" y="205020"/>
                  <a:pt x="97954" y="210406"/>
                </a:cubicBezTo>
                <a:cubicBezTo>
                  <a:pt x="97954" y="215434"/>
                  <a:pt x="102276" y="219384"/>
                  <a:pt x="107678" y="219384"/>
                </a:cubicBezTo>
                <a:cubicBezTo>
                  <a:pt x="112720" y="219384"/>
                  <a:pt x="117041" y="215434"/>
                  <a:pt x="117041" y="210406"/>
                </a:cubicBezTo>
                <a:cubicBezTo>
                  <a:pt x="117041" y="205020"/>
                  <a:pt x="112720" y="200710"/>
                  <a:pt x="107678" y="200710"/>
                </a:cubicBezTo>
                <a:close/>
                <a:moveTo>
                  <a:pt x="244298" y="147089"/>
                </a:moveTo>
                <a:cubicBezTo>
                  <a:pt x="246768" y="147089"/>
                  <a:pt x="248884" y="148875"/>
                  <a:pt x="248884" y="151733"/>
                </a:cubicBezTo>
                <a:lnTo>
                  <a:pt x="248884" y="170663"/>
                </a:lnTo>
                <a:cubicBezTo>
                  <a:pt x="248884" y="173521"/>
                  <a:pt x="246768" y="175307"/>
                  <a:pt x="244298" y="175307"/>
                </a:cubicBezTo>
                <a:cubicBezTo>
                  <a:pt x="241829" y="175307"/>
                  <a:pt x="239712" y="173521"/>
                  <a:pt x="239712" y="170663"/>
                </a:cubicBezTo>
                <a:lnTo>
                  <a:pt x="239712" y="151733"/>
                </a:lnTo>
                <a:cubicBezTo>
                  <a:pt x="239712" y="148875"/>
                  <a:pt x="241829" y="147089"/>
                  <a:pt x="244298" y="147089"/>
                </a:cubicBezTo>
                <a:close/>
                <a:moveTo>
                  <a:pt x="165546" y="145971"/>
                </a:moveTo>
                <a:cubicBezTo>
                  <a:pt x="160500" y="145971"/>
                  <a:pt x="156175" y="150312"/>
                  <a:pt x="156175" y="155377"/>
                </a:cubicBezTo>
                <a:cubicBezTo>
                  <a:pt x="156175" y="160804"/>
                  <a:pt x="160500" y="164783"/>
                  <a:pt x="165546" y="164783"/>
                </a:cubicBezTo>
                <a:cubicBezTo>
                  <a:pt x="170952" y="164783"/>
                  <a:pt x="175277" y="160804"/>
                  <a:pt x="175277" y="155377"/>
                </a:cubicBezTo>
                <a:cubicBezTo>
                  <a:pt x="175277" y="150312"/>
                  <a:pt x="170952" y="145971"/>
                  <a:pt x="165546" y="145971"/>
                </a:cubicBezTo>
                <a:close/>
                <a:moveTo>
                  <a:pt x="210597" y="106537"/>
                </a:moveTo>
                <a:lnTo>
                  <a:pt x="266820" y="136203"/>
                </a:lnTo>
                <a:lnTo>
                  <a:pt x="302861" y="113049"/>
                </a:lnTo>
                <a:cubicBezTo>
                  <a:pt x="305023" y="111964"/>
                  <a:pt x="307907" y="112326"/>
                  <a:pt x="309348" y="114497"/>
                </a:cubicBezTo>
                <a:cubicBezTo>
                  <a:pt x="310790" y="116667"/>
                  <a:pt x="310069" y="119561"/>
                  <a:pt x="307907" y="121009"/>
                </a:cubicBezTo>
                <a:lnTo>
                  <a:pt x="269704" y="145971"/>
                </a:lnTo>
                <a:cubicBezTo>
                  <a:pt x="268262" y="146695"/>
                  <a:pt x="266460" y="146695"/>
                  <a:pt x="265018" y="145971"/>
                </a:cubicBezTo>
                <a:lnTo>
                  <a:pt x="209515" y="116667"/>
                </a:lnTo>
                <a:lnTo>
                  <a:pt x="181764" y="145609"/>
                </a:lnTo>
                <a:cubicBezTo>
                  <a:pt x="183566" y="148504"/>
                  <a:pt x="184647" y="151760"/>
                  <a:pt x="184647" y="155377"/>
                </a:cubicBezTo>
                <a:cubicBezTo>
                  <a:pt x="184647" y="164060"/>
                  <a:pt x="178521" y="171657"/>
                  <a:pt x="170592" y="173466"/>
                </a:cubicBezTo>
                <a:lnTo>
                  <a:pt x="170592" y="207111"/>
                </a:lnTo>
                <a:cubicBezTo>
                  <a:pt x="170592" y="209644"/>
                  <a:pt x="168429" y="211814"/>
                  <a:pt x="165546" y="211814"/>
                </a:cubicBezTo>
                <a:cubicBezTo>
                  <a:pt x="163023" y="211814"/>
                  <a:pt x="160861" y="209644"/>
                  <a:pt x="160861" y="207111"/>
                </a:cubicBezTo>
                <a:lnTo>
                  <a:pt x="160861" y="173466"/>
                </a:lnTo>
                <a:cubicBezTo>
                  <a:pt x="152932" y="171657"/>
                  <a:pt x="147165" y="164060"/>
                  <a:pt x="147165" y="155377"/>
                </a:cubicBezTo>
                <a:cubicBezTo>
                  <a:pt x="147165" y="155016"/>
                  <a:pt x="147165" y="154292"/>
                  <a:pt x="147165" y="153930"/>
                </a:cubicBezTo>
                <a:lnTo>
                  <a:pt x="108242" y="141268"/>
                </a:lnTo>
                <a:lnTo>
                  <a:pt x="52739" y="190470"/>
                </a:lnTo>
                <a:cubicBezTo>
                  <a:pt x="51658" y="191193"/>
                  <a:pt x="50577" y="191555"/>
                  <a:pt x="49856" y="191555"/>
                </a:cubicBezTo>
                <a:cubicBezTo>
                  <a:pt x="48414" y="191555"/>
                  <a:pt x="46973" y="191193"/>
                  <a:pt x="46252" y="190108"/>
                </a:cubicBezTo>
                <a:cubicBezTo>
                  <a:pt x="44450" y="187937"/>
                  <a:pt x="44450" y="185043"/>
                  <a:pt x="46612" y="183234"/>
                </a:cubicBezTo>
                <a:lnTo>
                  <a:pt x="103917" y="132224"/>
                </a:lnTo>
                <a:cubicBezTo>
                  <a:pt x="104998" y="131138"/>
                  <a:pt x="106800" y="130776"/>
                  <a:pt x="108602" y="131500"/>
                </a:cubicBezTo>
                <a:lnTo>
                  <a:pt x="150049" y="145247"/>
                </a:lnTo>
                <a:cubicBezTo>
                  <a:pt x="153292" y="140183"/>
                  <a:pt x="159059" y="136565"/>
                  <a:pt x="165546" y="136565"/>
                </a:cubicBezTo>
                <a:cubicBezTo>
                  <a:pt x="169150" y="136565"/>
                  <a:pt x="172033" y="137650"/>
                  <a:pt x="174917" y="139097"/>
                </a:cubicBezTo>
                <a:lnTo>
                  <a:pt x="204830" y="107623"/>
                </a:lnTo>
                <a:cubicBezTo>
                  <a:pt x="206632" y="106176"/>
                  <a:pt x="208795" y="105814"/>
                  <a:pt x="210597" y="106537"/>
                </a:cubicBezTo>
                <a:close/>
                <a:moveTo>
                  <a:pt x="243754" y="44197"/>
                </a:moveTo>
                <a:cubicBezTo>
                  <a:pt x="238708" y="44197"/>
                  <a:pt x="234383" y="48492"/>
                  <a:pt x="234383" y="53504"/>
                </a:cubicBezTo>
                <a:cubicBezTo>
                  <a:pt x="234383" y="58516"/>
                  <a:pt x="238708" y="62811"/>
                  <a:pt x="243754" y="62811"/>
                </a:cubicBezTo>
                <a:cubicBezTo>
                  <a:pt x="249161" y="62811"/>
                  <a:pt x="253125" y="58516"/>
                  <a:pt x="253125" y="53504"/>
                </a:cubicBezTo>
                <a:cubicBezTo>
                  <a:pt x="253125" y="48492"/>
                  <a:pt x="249161" y="44197"/>
                  <a:pt x="243754" y="44197"/>
                </a:cubicBezTo>
                <a:close/>
                <a:moveTo>
                  <a:pt x="23408" y="1039"/>
                </a:moveTo>
                <a:cubicBezTo>
                  <a:pt x="26289" y="1039"/>
                  <a:pt x="28450" y="3194"/>
                  <a:pt x="28450" y="5708"/>
                </a:cubicBezTo>
                <a:lnTo>
                  <a:pt x="28450" y="282231"/>
                </a:lnTo>
                <a:lnTo>
                  <a:pt x="102636" y="282231"/>
                </a:lnTo>
                <a:lnTo>
                  <a:pt x="102636" y="228362"/>
                </a:lnTo>
                <a:cubicBezTo>
                  <a:pt x="100835" y="227644"/>
                  <a:pt x="99035" y="226926"/>
                  <a:pt x="97234" y="225849"/>
                </a:cubicBezTo>
                <a:lnTo>
                  <a:pt x="52938" y="265352"/>
                </a:lnTo>
                <a:cubicBezTo>
                  <a:pt x="51858" y="266429"/>
                  <a:pt x="50778" y="266429"/>
                  <a:pt x="50057" y="266429"/>
                </a:cubicBezTo>
                <a:cubicBezTo>
                  <a:pt x="48617" y="266429"/>
                  <a:pt x="47176" y="266070"/>
                  <a:pt x="46456" y="264993"/>
                </a:cubicBezTo>
                <a:cubicBezTo>
                  <a:pt x="44656" y="263197"/>
                  <a:pt x="44656" y="260324"/>
                  <a:pt x="46816" y="258529"/>
                </a:cubicBezTo>
                <a:lnTo>
                  <a:pt x="90752" y="218666"/>
                </a:lnTo>
                <a:cubicBezTo>
                  <a:pt x="89671" y="216152"/>
                  <a:pt x="88951" y="213279"/>
                  <a:pt x="88951" y="210406"/>
                </a:cubicBezTo>
                <a:cubicBezTo>
                  <a:pt x="88951" y="199992"/>
                  <a:pt x="97234" y="191373"/>
                  <a:pt x="107678" y="191373"/>
                </a:cubicBezTo>
                <a:cubicBezTo>
                  <a:pt x="117761" y="191373"/>
                  <a:pt x="126404" y="199992"/>
                  <a:pt x="126404" y="210406"/>
                </a:cubicBezTo>
                <a:lnTo>
                  <a:pt x="190147" y="226208"/>
                </a:lnTo>
                <a:lnTo>
                  <a:pt x="221118" y="187064"/>
                </a:lnTo>
                <a:cubicBezTo>
                  <a:pt x="222198" y="185627"/>
                  <a:pt x="223999" y="185268"/>
                  <a:pt x="225800" y="185627"/>
                </a:cubicBezTo>
                <a:lnTo>
                  <a:pt x="306469" y="206815"/>
                </a:lnTo>
                <a:cubicBezTo>
                  <a:pt x="309350" y="207533"/>
                  <a:pt x="310790" y="210047"/>
                  <a:pt x="310070" y="212561"/>
                </a:cubicBezTo>
                <a:cubicBezTo>
                  <a:pt x="309350" y="214716"/>
                  <a:pt x="306469" y="216511"/>
                  <a:pt x="304308" y="215793"/>
                </a:cubicBezTo>
                <a:lnTo>
                  <a:pt x="226160" y="195323"/>
                </a:lnTo>
                <a:lnTo>
                  <a:pt x="195549" y="234467"/>
                </a:lnTo>
                <a:cubicBezTo>
                  <a:pt x="194469" y="235904"/>
                  <a:pt x="192308" y="236622"/>
                  <a:pt x="190867" y="235904"/>
                </a:cubicBezTo>
                <a:lnTo>
                  <a:pt x="123884" y="219384"/>
                </a:lnTo>
                <a:cubicBezTo>
                  <a:pt x="121723" y="223694"/>
                  <a:pt x="117401" y="226926"/>
                  <a:pt x="112359" y="228362"/>
                </a:cubicBezTo>
                <a:lnTo>
                  <a:pt x="112359" y="282231"/>
                </a:lnTo>
                <a:lnTo>
                  <a:pt x="160977" y="282231"/>
                </a:lnTo>
                <a:lnTo>
                  <a:pt x="160977" y="248473"/>
                </a:lnTo>
                <a:cubicBezTo>
                  <a:pt x="160977" y="245959"/>
                  <a:pt x="163137" y="243805"/>
                  <a:pt x="165658" y="243805"/>
                </a:cubicBezTo>
                <a:cubicBezTo>
                  <a:pt x="168539" y="243805"/>
                  <a:pt x="170700" y="245959"/>
                  <a:pt x="170700" y="248473"/>
                </a:cubicBezTo>
                <a:lnTo>
                  <a:pt x="170700" y="282231"/>
                </a:lnTo>
                <a:lnTo>
                  <a:pt x="239124" y="282231"/>
                </a:lnTo>
                <a:lnTo>
                  <a:pt x="239124" y="218307"/>
                </a:lnTo>
                <a:cubicBezTo>
                  <a:pt x="239124" y="215793"/>
                  <a:pt x="241286" y="213998"/>
                  <a:pt x="243806" y="213998"/>
                </a:cubicBezTo>
                <a:cubicBezTo>
                  <a:pt x="246327" y="213998"/>
                  <a:pt x="248488" y="215793"/>
                  <a:pt x="248488" y="218307"/>
                </a:cubicBezTo>
                <a:lnTo>
                  <a:pt x="248488" y="282231"/>
                </a:lnTo>
                <a:lnTo>
                  <a:pt x="305388" y="282231"/>
                </a:lnTo>
                <a:cubicBezTo>
                  <a:pt x="307909" y="282231"/>
                  <a:pt x="310070" y="284385"/>
                  <a:pt x="310070" y="286899"/>
                </a:cubicBezTo>
                <a:cubicBezTo>
                  <a:pt x="310070" y="289413"/>
                  <a:pt x="307909" y="291568"/>
                  <a:pt x="305388" y="291568"/>
                </a:cubicBezTo>
                <a:lnTo>
                  <a:pt x="28450" y="291568"/>
                </a:lnTo>
                <a:lnTo>
                  <a:pt x="28450" y="305573"/>
                </a:lnTo>
                <a:cubicBezTo>
                  <a:pt x="28450" y="308446"/>
                  <a:pt x="26289" y="310242"/>
                  <a:pt x="23408" y="310242"/>
                </a:cubicBezTo>
                <a:cubicBezTo>
                  <a:pt x="20887" y="310242"/>
                  <a:pt x="18726" y="308446"/>
                  <a:pt x="18726" y="305573"/>
                </a:cubicBezTo>
                <a:lnTo>
                  <a:pt x="18726" y="291568"/>
                </a:lnTo>
                <a:lnTo>
                  <a:pt x="4681" y="291568"/>
                </a:lnTo>
                <a:cubicBezTo>
                  <a:pt x="2161" y="291568"/>
                  <a:pt x="0" y="289413"/>
                  <a:pt x="0" y="286899"/>
                </a:cubicBezTo>
                <a:cubicBezTo>
                  <a:pt x="0" y="284385"/>
                  <a:pt x="2161" y="282231"/>
                  <a:pt x="4681" y="282231"/>
                </a:cubicBezTo>
                <a:lnTo>
                  <a:pt x="18726" y="282231"/>
                </a:lnTo>
                <a:lnTo>
                  <a:pt x="18726" y="249551"/>
                </a:lnTo>
                <a:lnTo>
                  <a:pt x="4681" y="249551"/>
                </a:lnTo>
                <a:cubicBezTo>
                  <a:pt x="2161" y="249551"/>
                  <a:pt x="0" y="247396"/>
                  <a:pt x="0" y="244882"/>
                </a:cubicBezTo>
                <a:cubicBezTo>
                  <a:pt x="0" y="242009"/>
                  <a:pt x="2161" y="240213"/>
                  <a:pt x="4681" y="240213"/>
                </a:cubicBezTo>
                <a:lnTo>
                  <a:pt x="18726" y="240213"/>
                </a:lnTo>
                <a:lnTo>
                  <a:pt x="18726" y="199274"/>
                </a:lnTo>
                <a:lnTo>
                  <a:pt x="4681" y="199274"/>
                </a:lnTo>
                <a:cubicBezTo>
                  <a:pt x="2161" y="199274"/>
                  <a:pt x="0" y="197119"/>
                  <a:pt x="0" y="194605"/>
                </a:cubicBezTo>
                <a:cubicBezTo>
                  <a:pt x="0" y="192091"/>
                  <a:pt x="2161" y="189937"/>
                  <a:pt x="4681" y="189937"/>
                </a:cubicBezTo>
                <a:lnTo>
                  <a:pt x="18726" y="189937"/>
                </a:lnTo>
                <a:lnTo>
                  <a:pt x="18726" y="149356"/>
                </a:lnTo>
                <a:lnTo>
                  <a:pt x="4681" y="149356"/>
                </a:lnTo>
                <a:cubicBezTo>
                  <a:pt x="2161" y="149356"/>
                  <a:pt x="0" y="147201"/>
                  <a:pt x="0" y="144328"/>
                </a:cubicBezTo>
                <a:cubicBezTo>
                  <a:pt x="0" y="141814"/>
                  <a:pt x="2161" y="139660"/>
                  <a:pt x="4681" y="139660"/>
                </a:cubicBezTo>
                <a:lnTo>
                  <a:pt x="18726" y="139660"/>
                </a:lnTo>
                <a:lnTo>
                  <a:pt x="18726" y="99079"/>
                </a:lnTo>
                <a:lnTo>
                  <a:pt x="4681" y="99079"/>
                </a:lnTo>
                <a:cubicBezTo>
                  <a:pt x="2161" y="99079"/>
                  <a:pt x="0" y="96924"/>
                  <a:pt x="0" y="94410"/>
                </a:cubicBezTo>
                <a:cubicBezTo>
                  <a:pt x="0" y="91537"/>
                  <a:pt x="2161" y="89742"/>
                  <a:pt x="4681" y="89742"/>
                </a:cubicBezTo>
                <a:lnTo>
                  <a:pt x="18726" y="89742"/>
                </a:lnTo>
                <a:lnTo>
                  <a:pt x="18726" y="48802"/>
                </a:lnTo>
                <a:lnTo>
                  <a:pt x="4681" y="48802"/>
                </a:lnTo>
                <a:cubicBezTo>
                  <a:pt x="2161" y="48802"/>
                  <a:pt x="0" y="46647"/>
                  <a:pt x="0" y="44133"/>
                </a:cubicBezTo>
                <a:cubicBezTo>
                  <a:pt x="0" y="41620"/>
                  <a:pt x="2161" y="39465"/>
                  <a:pt x="4681" y="39465"/>
                </a:cubicBezTo>
                <a:lnTo>
                  <a:pt x="18726" y="39465"/>
                </a:lnTo>
                <a:lnTo>
                  <a:pt x="18726" y="5708"/>
                </a:lnTo>
                <a:cubicBezTo>
                  <a:pt x="18726" y="3194"/>
                  <a:pt x="20887" y="1039"/>
                  <a:pt x="23408" y="1039"/>
                </a:cubicBezTo>
                <a:close/>
                <a:moveTo>
                  <a:pt x="302501" y="883"/>
                </a:moveTo>
                <a:cubicBezTo>
                  <a:pt x="304663" y="-549"/>
                  <a:pt x="307546" y="-191"/>
                  <a:pt x="309348" y="1599"/>
                </a:cubicBezTo>
                <a:cubicBezTo>
                  <a:pt x="310790" y="3747"/>
                  <a:pt x="310429" y="6610"/>
                  <a:pt x="308267" y="8042"/>
                </a:cubicBezTo>
                <a:lnTo>
                  <a:pt x="261054" y="45629"/>
                </a:lnTo>
                <a:cubicBezTo>
                  <a:pt x="262135" y="48134"/>
                  <a:pt x="262496" y="50640"/>
                  <a:pt x="262496" y="53504"/>
                </a:cubicBezTo>
                <a:cubicBezTo>
                  <a:pt x="262496" y="62095"/>
                  <a:pt x="256369" y="69255"/>
                  <a:pt x="248440" y="71402"/>
                </a:cubicBezTo>
                <a:lnTo>
                  <a:pt x="248440" y="103977"/>
                </a:lnTo>
                <a:cubicBezTo>
                  <a:pt x="248440" y="106483"/>
                  <a:pt x="246277" y="108631"/>
                  <a:pt x="243754" y="108631"/>
                </a:cubicBezTo>
                <a:cubicBezTo>
                  <a:pt x="241232" y="108631"/>
                  <a:pt x="239069" y="106483"/>
                  <a:pt x="239069" y="103977"/>
                </a:cubicBezTo>
                <a:lnTo>
                  <a:pt x="239069" y="71402"/>
                </a:lnTo>
                <a:cubicBezTo>
                  <a:pt x="231140" y="69255"/>
                  <a:pt x="225013" y="62095"/>
                  <a:pt x="225013" y="53504"/>
                </a:cubicBezTo>
                <a:cubicBezTo>
                  <a:pt x="225013" y="53504"/>
                  <a:pt x="225013" y="53504"/>
                  <a:pt x="225013" y="53146"/>
                </a:cubicBezTo>
                <a:lnTo>
                  <a:pt x="159419" y="35964"/>
                </a:lnTo>
                <a:lnTo>
                  <a:pt x="98150" y="85363"/>
                </a:lnTo>
                <a:cubicBezTo>
                  <a:pt x="97429" y="86437"/>
                  <a:pt x="96348" y="86437"/>
                  <a:pt x="95267" y="86437"/>
                </a:cubicBezTo>
                <a:cubicBezTo>
                  <a:pt x="94186" y="86437"/>
                  <a:pt x="93465" y="86437"/>
                  <a:pt x="92744" y="86079"/>
                </a:cubicBezTo>
                <a:lnTo>
                  <a:pt x="46973" y="57084"/>
                </a:lnTo>
                <a:cubicBezTo>
                  <a:pt x="45171" y="55294"/>
                  <a:pt x="44450" y="52788"/>
                  <a:pt x="45531" y="50282"/>
                </a:cubicBezTo>
                <a:cubicBezTo>
                  <a:pt x="46973" y="48492"/>
                  <a:pt x="49856" y="47777"/>
                  <a:pt x="52379" y="48850"/>
                </a:cubicBezTo>
                <a:lnTo>
                  <a:pt x="94907" y="76056"/>
                </a:lnTo>
                <a:lnTo>
                  <a:pt x="155455" y="27014"/>
                </a:lnTo>
                <a:cubicBezTo>
                  <a:pt x="156536" y="25941"/>
                  <a:pt x="158338" y="25941"/>
                  <a:pt x="159419" y="26298"/>
                </a:cubicBezTo>
                <a:lnTo>
                  <a:pt x="227536" y="44197"/>
                </a:lnTo>
                <a:cubicBezTo>
                  <a:pt x="230779" y="38469"/>
                  <a:pt x="236906" y="34532"/>
                  <a:pt x="243754" y="34532"/>
                </a:cubicBezTo>
                <a:cubicBezTo>
                  <a:pt x="248079" y="34532"/>
                  <a:pt x="251683" y="35964"/>
                  <a:pt x="254927" y="38469"/>
                </a:cubicBezTo>
                <a:lnTo>
                  <a:pt x="302501" y="883"/>
                </a:lnTo>
                <a:close/>
              </a:path>
            </a:pathLst>
          </a:custGeom>
          <a:solidFill>
            <a:schemeClr val="accent3"/>
          </a:solidFill>
          <a:ln>
            <a:noFill/>
          </a:ln>
          <a:effectLst/>
        </p:spPr>
        <p:txBody>
          <a:bodyPr anchor="ctr"/>
          <a:lstStyle/>
          <a:p>
            <a:endParaRPr lang="en-US" sz="675" dirty="0">
              <a:latin typeface="Lato Light" panose="020F0502020204030203" pitchFamily="34" charset="0"/>
            </a:endParaRPr>
          </a:p>
        </p:txBody>
      </p:sp>
      <p:sp>
        <p:nvSpPr>
          <p:cNvPr id="20" name="Freeform 687">
            <a:extLst>
              <a:ext uri="{FF2B5EF4-FFF2-40B4-BE49-F238E27FC236}">
                <a16:creationId xmlns:a16="http://schemas.microsoft.com/office/drawing/2014/main" id="{4028D91E-F010-544A-A8C3-E67F80C9EC18}"/>
              </a:ext>
            </a:extLst>
          </p:cNvPr>
          <p:cNvSpPr>
            <a:spLocks noChangeArrowheads="1"/>
          </p:cNvSpPr>
          <p:nvPr/>
        </p:nvSpPr>
        <p:spPr bwMode="auto">
          <a:xfrm>
            <a:off x="6118666" y="3055182"/>
            <a:ext cx="404811" cy="404811"/>
          </a:xfrm>
          <a:custGeom>
            <a:avLst/>
            <a:gdLst/>
            <a:ahLst/>
            <a:cxnLst/>
            <a:rect l="0" t="0" r="r" b="b"/>
            <a:pathLst>
              <a:path w="310253" h="309203">
                <a:moveTo>
                  <a:pt x="124255" y="281192"/>
                </a:moveTo>
                <a:lnTo>
                  <a:pt x="115277" y="299866"/>
                </a:lnTo>
                <a:lnTo>
                  <a:pt x="193566" y="299866"/>
                </a:lnTo>
                <a:lnTo>
                  <a:pt x="184229" y="281192"/>
                </a:lnTo>
                <a:lnTo>
                  <a:pt x="124255" y="281192"/>
                </a:lnTo>
                <a:close/>
                <a:moveTo>
                  <a:pt x="155396" y="177715"/>
                </a:moveTo>
                <a:cubicBezTo>
                  <a:pt x="148247" y="177715"/>
                  <a:pt x="142528" y="183887"/>
                  <a:pt x="142528" y="191148"/>
                </a:cubicBezTo>
                <a:cubicBezTo>
                  <a:pt x="142528" y="194778"/>
                  <a:pt x="144315" y="198772"/>
                  <a:pt x="147532" y="201313"/>
                </a:cubicBezTo>
                <a:cubicBezTo>
                  <a:pt x="148962" y="202766"/>
                  <a:pt x="149677" y="204581"/>
                  <a:pt x="148962" y="206396"/>
                </a:cubicBezTo>
                <a:lnTo>
                  <a:pt x="139668" y="239434"/>
                </a:lnTo>
                <a:lnTo>
                  <a:pt x="170766" y="239434"/>
                </a:lnTo>
                <a:lnTo>
                  <a:pt x="161473" y="206396"/>
                </a:lnTo>
                <a:cubicBezTo>
                  <a:pt x="161115" y="204581"/>
                  <a:pt x="161830" y="202766"/>
                  <a:pt x="163260" y="201313"/>
                </a:cubicBezTo>
                <a:cubicBezTo>
                  <a:pt x="166120" y="198772"/>
                  <a:pt x="168264" y="194778"/>
                  <a:pt x="168264" y="191148"/>
                </a:cubicBezTo>
                <a:cubicBezTo>
                  <a:pt x="168264" y="183887"/>
                  <a:pt x="162188" y="177715"/>
                  <a:pt x="155396" y="177715"/>
                </a:cubicBezTo>
                <a:close/>
                <a:moveTo>
                  <a:pt x="155396" y="168275"/>
                </a:moveTo>
                <a:cubicBezTo>
                  <a:pt x="167549" y="168275"/>
                  <a:pt x="177200" y="178441"/>
                  <a:pt x="177200" y="191148"/>
                </a:cubicBezTo>
                <a:cubicBezTo>
                  <a:pt x="177200" y="196594"/>
                  <a:pt x="175413" y="202403"/>
                  <a:pt x="171481" y="206759"/>
                </a:cubicBezTo>
                <a:lnTo>
                  <a:pt x="181490" y="242702"/>
                </a:lnTo>
                <a:cubicBezTo>
                  <a:pt x="182205" y="244154"/>
                  <a:pt x="181847" y="245606"/>
                  <a:pt x="180775" y="247059"/>
                </a:cubicBezTo>
                <a:cubicBezTo>
                  <a:pt x="180060" y="247785"/>
                  <a:pt x="178630" y="248874"/>
                  <a:pt x="177200" y="248874"/>
                </a:cubicBezTo>
                <a:lnTo>
                  <a:pt x="133234" y="248874"/>
                </a:lnTo>
                <a:cubicBezTo>
                  <a:pt x="131804" y="248874"/>
                  <a:pt x="130732" y="247785"/>
                  <a:pt x="129660" y="247059"/>
                </a:cubicBezTo>
                <a:cubicBezTo>
                  <a:pt x="128587" y="245606"/>
                  <a:pt x="128587" y="244154"/>
                  <a:pt x="128945" y="242702"/>
                </a:cubicBezTo>
                <a:lnTo>
                  <a:pt x="139311" y="206759"/>
                </a:lnTo>
                <a:cubicBezTo>
                  <a:pt x="135379" y="202403"/>
                  <a:pt x="133234" y="196594"/>
                  <a:pt x="133234" y="191148"/>
                </a:cubicBezTo>
                <a:cubicBezTo>
                  <a:pt x="133234" y="178441"/>
                  <a:pt x="142885" y="168275"/>
                  <a:pt x="155396" y="168275"/>
                </a:cubicBezTo>
                <a:close/>
                <a:moveTo>
                  <a:pt x="154781" y="49212"/>
                </a:moveTo>
                <a:cubicBezTo>
                  <a:pt x="157262" y="49212"/>
                  <a:pt x="159388" y="51381"/>
                  <a:pt x="159388" y="54272"/>
                </a:cubicBezTo>
                <a:lnTo>
                  <a:pt x="159388" y="57525"/>
                </a:lnTo>
                <a:cubicBezTo>
                  <a:pt x="165412" y="58971"/>
                  <a:pt x="170727" y="63308"/>
                  <a:pt x="172853" y="68730"/>
                </a:cubicBezTo>
                <a:cubicBezTo>
                  <a:pt x="173916" y="71260"/>
                  <a:pt x="172853" y="74151"/>
                  <a:pt x="170727" y="74874"/>
                </a:cubicBezTo>
                <a:cubicBezTo>
                  <a:pt x="168247" y="75959"/>
                  <a:pt x="165412" y="74874"/>
                  <a:pt x="164703" y="72344"/>
                </a:cubicBezTo>
                <a:cubicBezTo>
                  <a:pt x="162931" y="68730"/>
                  <a:pt x="159034" y="66561"/>
                  <a:pt x="154781" y="66561"/>
                </a:cubicBezTo>
                <a:cubicBezTo>
                  <a:pt x="149112" y="66561"/>
                  <a:pt x="144151" y="70537"/>
                  <a:pt x="144151" y="75597"/>
                </a:cubicBezTo>
                <a:cubicBezTo>
                  <a:pt x="144151" y="81742"/>
                  <a:pt x="147694" y="84633"/>
                  <a:pt x="154781" y="84633"/>
                </a:cubicBezTo>
                <a:cubicBezTo>
                  <a:pt x="166475" y="84633"/>
                  <a:pt x="174271" y="92224"/>
                  <a:pt x="174271" y="103428"/>
                </a:cubicBezTo>
                <a:cubicBezTo>
                  <a:pt x="174271" y="112103"/>
                  <a:pt x="167892" y="119693"/>
                  <a:pt x="159388" y="121500"/>
                </a:cubicBezTo>
                <a:lnTo>
                  <a:pt x="159388" y="125115"/>
                </a:lnTo>
                <a:cubicBezTo>
                  <a:pt x="159388" y="127645"/>
                  <a:pt x="157262" y="129813"/>
                  <a:pt x="154781" y="129813"/>
                </a:cubicBezTo>
                <a:cubicBezTo>
                  <a:pt x="151946" y="129813"/>
                  <a:pt x="149820" y="127645"/>
                  <a:pt x="149820" y="125115"/>
                </a:cubicBezTo>
                <a:lnTo>
                  <a:pt x="149820" y="121500"/>
                </a:lnTo>
                <a:cubicBezTo>
                  <a:pt x="143796" y="120055"/>
                  <a:pt x="138835" y="116079"/>
                  <a:pt x="136355" y="110296"/>
                </a:cubicBezTo>
                <a:cubicBezTo>
                  <a:pt x="135292" y="108127"/>
                  <a:pt x="136709" y="105235"/>
                  <a:pt x="138835" y="104151"/>
                </a:cubicBezTo>
                <a:cubicBezTo>
                  <a:pt x="141316" y="103067"/>
                  <a:pt x="143796" y="104513"/>
                  <a:pt x="144859" y="106681"/>
                </a:cubicBezTo>
                <a:cubicBezTo>
                  <a:pt x="146277" y="110296"/>
                  <a:pt x="150529" y="112464"/>
                  <a:pt x="154781" y="112464"/>
                </a:cubicBezTo>
                <a:cubicBezTo>
                  <a:pt x="160451" y="112464"/>
                  <a:pt x="165058" y="108488"/>
                  <a:pt x="165058" y="103428"/>
                </a:cubicBezTo>
                <a:cubicBezTo>
                  <a:pt x="165058" y="97284"/>
                  <a:pt x="161514" y="94392"/>
                  <a:pt x="154781" y="94392"/>
                </a:cubicBezTo>
                <a:cubicBezTo>
                  <a:pt x="140253" y="94392"/>
                  <a:pt x="134937" y="84633"/>
                  <a:pt x="134937" y="75597"/>
                </a:cubicBezTo>
                <a:cubicBezTo>
                  <a:pt x="134937" y="66923"/>
                  <a:pt x="141316" y="59694"/>
                  <a:pt x="149820" y="57525"/>
                </a:cubicBezTo>
                <a:lnTo>
                  <a:pt x="149820" y="54272"/>
                </a:lnTo>
                <a:cubicBezTo>
                  <a:pt x="149820" y="51381"/>
                  <a:pt x="151946" y="49212"/>
                  <a:pt x="154781" y="49212"/>
                </a:cubicBezTo>
                <a:close/>
                <a:moveTo>
                  <a:pt x="261652" y="43586"/>
                </a:moveTo>
                <a:cubicBezTo>
                  <a:pt x="263445" y="42862"/>
                  <a:pt x="265239" y="43586"/>
                  <a:pt x="266673" y="44673"/>
                </a:cubicBezTo>
                <a:lnTo>
                  <a:pt x="308639" y="87409"/>
                </a:lnTo>
                <a:cubicBezTo>
                  <a:pt x="310791" y="89219"/>
                  <a:pt x="310791" y="92117"/>
                  <a:pt x="308639" y="93928"/>
                </a:cubicBezTo>
                <a:lnTo>
                  <a:pt x="266673" y="136301"/>
                </a:lnTo>
                <a:cubicBezTo>
                  <a:pt x="265597" y="137388"/>
                  <a:pt x="264521" y="137750"/>
                  <a:pt x="263445" y="137750"/>
                </a:cubicBezTo>
                <a:cubicBezTo>
                  <a:pt x="262728" y="137750"/>
                  <a:pt x="262011" y="137750"/>
                  <a:pt x="261652" y="137388"/>
                </a:cubicBezTo>
                <a:cubicBezTo>
                  <a:pt x="259858" y="136663"/>
                  <a:pt x="258782" y="135215"/>
                  <a:pt x="258782" y="133042"/>
                </a:cubicBezTo>
                <a:lnTo>
                  <a:pt x="258782" y="113122"/>
                </a:lnTo>
                <a:lnTo>
                  <a:pt x="230088" y="113122"/>
                </a:lnTo>
                <a:cubicBezTo>
                  <a:pt x="227577" y="113122"/>
                  <a:pt x="225425" y="110949"/>
                  <a:pt x="225425" y="108414"/>
                </a:cubicBezTo>
                <a:cubicBezTo>
                  <a:pt x="225425" y="105879"/>
                  <a:pt x="227577" y="103706"/>
                  <a:pt x="230088" y="103706"/>
                </a:cubicBezTo>
                <a:lnTo>
                  <a:pt x="263445" y="103706"/>
                </a:lnTo>
                <a:cubicBezTo>
                  <a:pt x="265956" y="103706"/>
                  <a:pt x="268108" y="105879"/>
                  <a:pt x="268108" y="108414"/>
                </a:cubicBezTo>
                <a:lnTo>
                  <a:pt x="268108" y="121814"/>
                </a:lnTo>
                <a:lnTo>
                  <a:pt x="298955" y="90668"/>
                </a:lnTo>
                <a:lnTo>
                  <a:pt x="268108" y="59522"/>
                </a:lnTo>
                <a:lnTo>
                  <a:pt x="268108" y="72197"/>
                </a:lnTo>
                <a:cubicBezTo>
                  <a:pt x="268108" y="74733"/>
                  <a:pt x="265956" y="76906"/>
                  <a:pt x="263445" y="76906"/>
                </a:cubicBezTo>
                <a:lnTo>
                  <a:pt x="230088" y="76906"/>
                </a:lnTo>
                <a:cubicBezTo>
                  <a:pt x="227577" y="76906"/>
                  <a:pt x="225425" y="74733"/>
                  <a:pt x="225425" y="72197"/>
                </a:cubicBezTo>
                <a:cubicBezTo>
                  <a:pt x="225425" y="69662"/>
                  <a:pt x="227577" y="67489"/>
                  <a:pt x="230088" y="67489"/>
                </a:cubicBezTo>
                <a:lnTo>
                  <a:pt x="258782" y="67489"/>
                </a:lnTo>
                <a:lnTo>
                  <a:pt x="258782" y="47932"/>
                </a:lnTo>
                <a:cubicBezTo>
                  <a:pt x="258782" y="46121"/>
                  <a:pt x="259858" y="44311"/>
                  <a:pt x="261652" y="43586"/>
                </a:cubicBezTo>
                <a:close/>
                <a:moveTo>
                  <a:pt x="154781" y="37922"/>
                </a:moveTo>
                <a:cubicBezTo>
                  <a:pt x="126378" y="37922"/>
                  <a:pt x="103009" y="61291"/>
                  <a:pt x="103009" y="89693"/>
                </a:cubicBezTo>
                <a:cubicBezTo>
                  <a:pt x="103009" y="118096"/>
                  <a:pt x="126378" y="141105"/>
                  <a:pt x="154781" y="141105"/>
                </a:cubicBezTo>
                <a:cubicBezTo>
                  <a:pt x="183183" y="141105"/>
                  <a:pt x="206193" y="118096"/>
                  <a:pt x="206193" y="89693"/>
                </a:cubicBezTo>
                <a:cubicBezTo>
                  <a:pt x="206193" y="61291"/>
                  <a:pt x="183183" y="37922"/>
                  <a:pt x="154781" y="37922"/>
                </a:cubicBezTo>
                <a:close/>
                <a:moveTo>
                  <a:pt x="154781" y="28575"/>
                </a:moveTo>
                <a:cubicBezTo>
                  <a:pt x="188217" y="28575"/>
                  <a:pt x="215540" y="55899"/>
                  <a:pt x="215540" y="89693"/>
                </a:cubicBezTo>
                <a:cubicBezTo>
                  <a:pt x="215540" y="123129"/>
                  <a:pt x="188217" y="150452"/>
                  <a:pt x="154781" y="150452"/>
                </a:cubicBezTo>
                <a:cubicBezTo>
                  <a:pt x="120986" y="150452"/>
                  <a:pt x="93662" y="123129"/>
                  <a:pt x="93662" y="89693"/>
                </a:cubicBezTo>
                <a:cubicBezTo>
                  <a:pt x="93662" y="55899"/>
                  <a:pt x="120986" y="28575"/>
                  <a:pt x="154781" y="28575"/>
                </a:cubicBezTo>
                <a:close/>
                <a:moveTo>
                  <a:pt x="18674" y="0"/>
                </a:moveTo>
                <a:lnTo>
                  <a:pt x="290170" y="0"/>
                </a:lnTo>
                <a:cubicBezTo>
                  <a:pt x="300584" y="0"/>
                  <a:pt x="309203" y="8260"/>
                  <a:pt x="309203" y="18674"/>
                </a:cubicBezTo>
                <a:lnTo>
                  <a:pt x="309203" y="52791"/>
                </a:lnTo>
                <a:cubicBezTo>
                  <a:pt x="309203" y="55305"/>
                  <a:pt x="306689" y="57459"/>
                  <a:pt x="304175" y="57459"/>
                </a:cubicBezTo>
                <a:cubicBezTo>
                  <a:pt x="301661" y="57459"/>
                  <a:pt x="299507" y="55305"/>
                  <a:pt x="299507" y="52791"/>
                </a:cubicBezTo>
                <a:lnTo>
                  <a:pt x="299507" y="18674"/>
                </a:lnTo>
                <a:cubicBezTo>
                  <a:pt x="299507" y="13647"/>
                  <a:pt x="295197" y="9337"/>
                  <a:pt x="290170" y="9337"/>
                </a:cubicBezTo>
                <a:lnTo>
                  <a:pt x="18674" y="9337"/>
                </a:lnTo>
                <a:cubicBezTo>
                  <a:pt x="13287" y="9337"/>
                  <a:pt x="8978" y="13647"/>
                  <a:pt x="8978" y="18674"/>
                </a:cubicBezTo>
                <a:lnTo>
                  <a:pt x="8978" y="67515"/>
                </a:lnTo>
                <a:lnTo>
                  <a:pt x="28370" y="67515"/>
                </a:lnTo>
                <a:lnTo>
                  <a:pt x="28370" y="48122"/>
                </a:lnTo>
                <a:cubicBezTo>
                  <a:pt x="28370" y="46326"/>
                  <a:pt x="29448" y="44531"/>
                  <a:pt x="31243" y="43813"/>
                </a:cubicBezTo>
                <a:cubicBezTo>
                  <a:pt x="33039" y="43094"/>
                  <a:pt x="34834" y="43813"/>
                  <a:pt x="36630" y="44890"/>
                </a:cubicBezTo>
                <a:lnTo>
                  <a:pt x="78288" y="87266"/>
                </a:lnTo>
                <a:cubicBezTo>
                  <a:pt x="80443" y="89062"/>
                  <a:pt x="80443" y="91935"/>
                  <a:pt x="78288" y="93730"/>
                </a:cubicBezTo>
                <a:lnTo>
                  <a:pt x="36630" y="135748"/>
                </a:lnTo>
                <a:cubicBezTo>
                  <a:pt x="35553" y="136825"/>
                  <a:pt x="34475" y="137184"/>
                  <a:pt x="33039" y="137184"/>
                </a:cubicBezTo>
                <a:cubicBezTo>
                  <a:pt x="32680" y="137184"/>
                  <a:pt x="31961" y="137184"/>
                  <a:pt x="31243" y="136825"/>
                </a:cubicBezTo>
                <a:cubicBezTo>
                  <a:pt x="29448" y="136107"/>
                  <a:pt x="28370" y="134670"/>
                  <a:pt x="28370" y="132515"/>
                </a:cubicBezTo>
                <a:lnTo>
                  <a:pt x="28370" y="112764"/>
                </a:lnTo>
                <a:lnTo>
                  <a:pt x="8978" y="112764"/>
                </a:lnTo>
                <a:lnTo>
                  <a:pt x="8978" y="239174"/>
                </a:lnTo>
                <a:lnTo>
                  <a:pt x="102708" y="239174"/>
                </a:lnTo>
                <a:cubicBezTo>
                  <a:pt x="105581" y="239174"/>
                  <a:pt x="107377" y="240970"/>
                  <a:pt x="107377" y="243484"/>
                </a:cubicBezTo>
                <a:cubicBezTo>
                  <a:pt x="107377" y="246357"/>
                  <a:pt x="105581" y="248512"/>
                  <a:pt x="102708" y="248512"/>
                </a:cubicBezTo>
                <a:lnTo>
                  <a:pt x="8978" y="248512"/>
                </a:lnTo>
                <a:lnTo>
                  <a:pt x="8978" y="262517"/>
                </a:lnTo>
                <a:cubicBezTo>
                  <a:pt x="8978" y="267545"/>
                  <a:pt x="13287" y="271854"/>
                  <a:pt x="18674" y="271854"/>
                </a:cubicBezTo>
                <a:lnTo>
                  <a:pt x="121383" y="271854"/>
                </a:lnTo>
                <a:lnTo>
                  <a:pt x="187102" y="271854"/>
                </a:lnTo>
                <a:lnTo>
                  <a:pt x="290170" y="271854"/>
                </a:lnTo>
                <a:cubicBezTo>
                  <a:pt x="295197" y="271854"/>
                  <a:pt x="299507" y="267545"/>
                  <a:pt x="299507" y="262517"/>
                </a:cubicBezTo>
                <a:lnTo>
                  <a:pt x="299507" y="248512"/>
                </a:lnTo>
                <a:lnTo>
                  <a:pt x="205776" y="248512"/>
                </a:lnTo>
                <a:cubicBezTo>
                  <a:pt x="203262" y="248512"/>
                  <a:pt x="201108" y="246357"/>
                  <a:pt x="201108" y="243484"/>
                </a:cubicBezTo>
                <a:cubicBezTo>
                  <a:pt x="201108" y="240970"/>
                  <a:pt x="203262" y="239174"/>
                  <a:pt x="205776" y="239174"/>
                </a:cubicBezTo>
                <a:lnTo>
                  <a:pt x="299507" y="239174"/>
                </a:lnTo>
                <a:lnTo>
                  <a:pt x="299507" y="127847"/>
                </a:lnTo>
                <a:cubicBezTo>
                  <a:pt x="299507" y="125333"/>
                  <a:pt x="301661" y="123178"/>
                  <a:pt x="304175" y="123178"/>
                </a:cubicBezTo>
                <a:cubicBezTo>
                  <a:pt x="306689" y="123178"/>
                  <a:pt x="309203" y="125333"/>
                  <a:pt x="309203" y="127847"/>
                </a:cubicBezTo>
                <a:lnTo>
                  <a:pt x="309203" y="243484"/>
                </a:lnTo>
                <a:lnTo>
                  <a:pt x="309203" y="262517"/>
                </a:lnTo>
                <a:cubicBezTo>
                  <a:pt x="309203" y="272573"/>
                  <a:pt x="300584" y="281192"/>
                  <a:pt x="290170" y="281192"/>
                </a:cubicBezTo>
                <a:lnTo>
                  <a:pt x="194643" y="281192"/>
                </a:lnTo>
                <a:lnTo>
                  <a:pt x="204340" y="299866"/>
                </a:lnTo>
                <a:lnTo>
                  <a:pt x="228401" y="299866"/>
                </a:lnTo>
                <a:cubicBezTo>
                  <a:pt x="231274" y="299866"/>
                  <a:pt x="233428" y="302021"/>
                  <a:pt x="233428" y="304534"/>
                </a:cubicBezTo>
                <a:cubicBezTo>
                  <a:pt x="233428" y="307048"/>
                  <a:pt x="231274" y="309203"/>
                  <a:pt x="228401" y="309203"/>
                </a:cubicBezTo>
                <a:lnTo>
                  <a:pt x="201108" y="309203"/>
                </a:lnTo>
                <a:lnTo>
                  <a:pt x="107377" y="309203"/>
                </a:lnTo>
                <a:lnTo>
                  <a:pt x="80084" y="309203"/>
                </a:lnTo>
                <a:cubicBezTo>
                  <a:pt x="77570" y="309203"/>
                  <a:pt x="75415" y="307048"/>
                  <a:pt x="75415" y="304534"/>
                </a:cubicBezTo>
                <a:cubicBezTo>
                  <a:pt x="75415" y="302021"/>
                  <a:pt x="77570" y="299866"/>
                  <a:pt x="80084" y="299866"/>
                </a:cubicBezTo>
                <a:lnTo>
                  <a:pt x="104504" y="299866"/>
                </a:lnTo>
                <a:lnTo>
                  <a:pt x="113841" y="281192"/>
                </a:lnTo>
                <a:lnTo>
                  <a:pt x="18674" y="281192"/>
                </a:lnTo>
                <a:cubicBezTo>
                  <a:pt x="8260" y="281192"/>
                  <a:pt x="0" y="272573"/>
                  <a:pt x="0" y="262517"/>
                </a:cubicBezTo>
                <a:lnTo>
                  <a:pt x="0" y="243484"/>
                </a:lnTo>
                <a:lnTo>
                  <a:pt x="0" y="108095"/>
                </a:lnTo>
                <a:cubicBezTo>
                  <a:pt x="0" y="105581"/>
                  <a:pt x="1795" y="103427"/>
                  <a:pt x="4309" y="103427"/>
                </a:cubicBezTo>
                <a:lnTo>
                  <a:pt x="33039" y="103427"/>
                </a:lnTo>
                <a:cubicBezTo>
                  <a:pt x="35553" y="103427"/>
                  <a:pt x="37707" y="105581"/>
                  <a:pt x="37707" y="108095"/>
                </a:cubicBezTo>
                <a:lnTo>
                  <a:pt x="37707" y="121383"/>
                </a:lnTo>
                <a:lnTo>
                  <a:pt x="68592" y="90498"/>
                </a:lnTo>
                <a:lnTo>
                  <a:pt x="37707" y="59614"/>
                </a:lnTo>
                <a:lnTo>
                  <a:pt x="37707" y="72183"/>
                </a:lnTo>
                <a:cubicBezTo>
                  <a:pt x="37707" y="74697"/>
                  <a:pt x="35553" y="76852"/>
                  <a:pt x="33039" y="76852"/>
                </a:cubicBezTo>
                <a:lnTo>
                  <a:pt x="4309" y="76852"/>
                </a:lnTo>
                <a:cubicBezTo>
                  <a:pt x="1795" y="76852"/>
                  <a:pt x="0" y="74697"/>
                  <a:pt x="0" y="72183"/>
                </a:cubicBezTo>
                <a:lnTo>
                  <a:pt x="0" y="18674"/>
                </a:lnTo>
                <a:cubicBezTo>
                  <a:pt x="0" y="8260"/>
                  <a:pt x="8260" y="0"/>
                  <a:pt x="18674" y="0"/>
                </a:cubicBezTo>
                <a:close/>
              </a:path>
            </a:pathLst>
          </a:custGeom>
          <a:solidFill>
            <a:schemeClr val="accent4"/>
          </a:solidFill>
          <a:ln>
            <a:noFill/>
          </a:ln>
          <a:effectLst/>
        </p:spPr>
        <p:txBody>
          <a:bodyPr anchor="ctr"/>
          <a:lstStyle/>
          <a:p>
            <a:endParaRPr lang="en-US" sz="675" dirty="0">
              <a:latin typeface="Lato Light" panose="020F0502020204030203" pitchFamily="34" charset="0"/>
            </a:endParaRPr>
          </a:p>
        </p:txBody>
      </p:sp>
      <p:sp>
        <p:nvSpPr>
          <p:cNvPr id="21" name="Rectangle 20">
            <a:extLst>
              <a:ext uri="{FF2B5EF4-FFF2-40B4-BE49-F238E27FC236}">
                <a16:creationId xmlns:a16="http://schemas.microsoft.com/office/drawing/2014/main" id="{AD56E87E-255D-CA4B-BE6D-B5D26048540D}"/>
              </a:ext>
            </a:extLst>
          </p:cNvPr>
          <p:cNvSpPr/>
          <p:nvPr/>
        </p:nvSpPr>
        <p:spPr>
          <a:xfrm>
            <a:off x="2788970" y="4691742"/>
            <a:ext cx="36180" cy="8980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22" name="Rectangle 21">
            <a:extLst>
              <a:ext uri="{FF2B5EF4-FFF2-40B4-BE49-F238E27FC236}">
                <a16:creationId xmlns:a16="http://schemas.microsoft.com/office/drawing/2014/main" id="{3404FA09-7FB0-964B-AD43-07179DA7C078}"/>
              </a:ext>
            </a:extLst>
          </p:cNvPr>
          <p:cNvSpPr/>
          <p:nvPr/>
        </p:nvSpPr>
        <p:spPr>
          <a:xfrm>
            <a:off x="5986770" y="3731767"/>
            <a:ext cx="36180" cy="8980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23" name="Rectangle 22">
            <a:extLst>
              <a:ext uri="{FF2B5EF4-FFF2-40B4-BE49-F238E27FC236}">
                <a16:creationId xmlns:a16="http://schemas.microsoft.com/office/drawing/2014/main" id="{A253179F-4EF7-4940-A627-33A5103565CB}"/>
              </a:ext>
            </a:extLst>
          </p:cNvPr>
          <p:cNvSpPr/>
          <p:nvPr/>
        </p:nvSpPr>
        <p:spPr>
          <a:xfrm>
            <a:off x="1191422" y="2367490"/>
            <a:ext cx="36180" cy="8980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24" name="Rectangle 23">
            <a:extLst>
              <a:ext uri="{FF2B5EF4-FFF2-40B4-BE49-F238E27FC236}">
                <a16:creationId xmlns:a16="http://schemas.microsoft.com/office/drawing/2014/main" id="{28382D00-2D7B-A146-8524-FA226ABA13B4}"/>
              </a:ext>
            </a:extLst>
          </p:cNvPr>
          <p:cNvSpPr/>
          <p:nvPr/>
        </p:nvSpPr>
        <p:spPr>
          <a:xfrm>
            <a:off x="4387870" y="1873272"/>
            <a:ext cx="36180" cy="89809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25" name="TextBox 24">
            <a:extLst>
              <a:ext uri="{FF2B5EF4-FFF2-40B4-BE49-F238E27FC236}">
                <a16:creationId xmlns:a16="http://schemas.microsoft.com/office/drawing/2014/main" id="{BEF7DCA8-BC1E-EF48-A39F-65EE2BBCE5BD}"/>
              </a:ext>
            </a:extLst>
          </p:cNvPr>
          <p:cNvSpPr txBox="1"/>
          <p:nvPr/>
        </p:nvSpPr>
        <p:spPr>
          <a:xfrm>
            <a:off x="1237190" y="2444840"/>
            <a:ext cx="1074333"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EDUKACIJA</a:t>
            </a:r>
            <a:endParaRPr lang="en-US" sz="1200" b="1" dirty="0">
              <a:solidFill>
                <a:schemeClr val="tx2"/>
              </a:solidFill>
              <a:latin typeface="Poppins" pitchFamily="2" charset="77"/>
              <a:ea typeface="League Spartan" charset="0"/>
              <a:cs typeface="Poppins" pitchFamily="2" charset="77"/>
            </a:endParaRPr>
          </a:p>
        </p:txBody>
      </p:sp>
      <p:sp>
        <p:nvSpPr>
          <p:cNvPr id="26" name="Subtitle 2">
            <a:extLst>
              <a:ext uri="{FF2B5EF4-FFF2-40B4-BE49-F238E27FC236}">
                <a16:creationId xmlns:a16="http://schemas.microsoft.com/office/drawing/2014/main" id="{594EC4EC-A5B2-A440-9417-E1B2615F9228}"/>
              </a:ext>
            </a:extLst>
          </p:cNvPr>
          <p:cNvSpPr txBox="1">
            <a:spLocks/>
          </p:cNvSpPr>
          <p:nvPr/>
        </p:nvSpPr>
        <p:spPr>
          <a:xfrm>
            <a:off x="1300721" y="2771649"/>
            <a:ext cx="1488247" cy="103490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Za odabrane djelatnike FINE koji rade na ovrhama, predviđeno min 12 polaznika</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27" name="TextBox 26">
            <a:extLst>
              <a:ext uri="{FF2B5EF4-FFF2-40B4-BE49-F238E27FC236}">
                <a16:creationId xmlns:a16="http://schemas.microsoft.com/office/drawing/2014/main" id="{6385187A-9918-9C4C-8CA4-BBD5FFA46E65}"/>
              </a:ext>
            </a:extLst>
          </p:cNvPr>
          <p:cNvSpPr txBox="1"/>
          <p:nvPr/>
        </p:nvSpPr>
        <p:spPr>
          <a:xfrm>
            <a:off x="2908740" y="4740297"/>
            <a:ext cx="1532792"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SAVJETOVALIŠTA</a:t>
            </a:r>
            <a:endParaRPr lang="en-US" sz="1200" b="1" dirty="0">
              <a:solidFill>
                <a:schemeClr val="tx2"/>
              </a:solidFill>
              <a:latin typeface="Poppins" pitchFamily="2" charset="77"/>
              <a:ea typeface="League Spartan" charset="0"/>
              <a:cs typeface="Poppins" pitchFamily="2" charset="77"/>
            </a:endParaRPr>
          </a:p>
        </p:txBody>
      </p:sp>
      <p:sp>
        <p:nvSpPr>
          <p:cNvPr id="28" name="Subtitle 2">
            <a:extLst>
              <a:ext uri="{FF2B5EF4-FFF2-40B4-BE49-F238E27FC236}">
                <a16:creationId xmlns:a16="http://schemas.microsoft.com/office/drawing/2014/main" id="{12C190C8-579C-084B-A33C-1CAC9246DB57}"/>
              </a:ext>
            </a:extLst>
          </p:cNvPr>
          <p:cNvSpPr txBox="1">
            <a:spLocks/>
          </p:cNvSpPr>
          <p:nvPr/>
        </p:nvSpPr>
        <p:spPr>
          <a:xfrm>
            <a:off x="2908740" y="5001752"/>
            <a:ext cx="2235392" cy="53477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Trajno savjetovalište u ZG i Pop-</a:t>
            </a:r>
            <a:r>
              <a:rPr lang="hr-HR"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Up</a:t>
            </a: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savjetovališta na 5 lokacija</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29" name="TextBox 28">
            <a:extLst>
              <a:ext uri="{FF2B5EF4-FFF2-40B4-BE49-F238E27FC236}">
                <a16:creationId xmlns:a16="http://schemas.microsoft.com/office/drawing/2014/main" id="{74D27C90-5C6B-354D-91DE-4EE1FA4E1BD2}"/>
              </a:ext>
            </a:extLst>
          </p:cNvPr>
          <p:cNvSpPr txBox="1"/>
          <p:nvPr/>
        </p:nvSpPr>
        <p:spPr>
          <a:xfrm>
            <a:off x="4498164" y="1969365"/>
            <a:ext cx="848309"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UPITNICI</a:t>
            </a:r>
            <a:endParaRPr lang="en-US" sz="1200" b="1" dirty="0">
              <a:solidFill>
                <a:schemeClr val="tx2"/>
              </a:solidFill>
              <a:latin typeface="Poppins" pitchFamily="2" charset="77"/>
              <a:ea typeface="League Spartan" charset="0"/>
              <a:cs typeface="Poppins" pitchFamily="2" charset="77"/>
            </a:endParaRPr>
          </a:p>
        </p:txBody>
      </p:sp>
      <p:sp>
        <p:nvSpPr>
          <p:cNvPr id="30" name="Subtitle 2">
            <a:extLst>
              <a:ext uri="{FF2B5EF4-FFF2-40B4-BE49-F238E27FC236}">
                <a16:creationId xmlns:a16="http://schemas.microsoft.com/office/drawing/2014/main" id="{1EFD85F5-9DAC-2B48-9AA2-AEA88687A0DB}"/>
              </a:ext>
            </a:extLst>
          </p:cNvPr>
          <p:cNvSpPr txBox="1">
            <a:spLocks/>
          </p:cNvSpPr>
          <p:nvPr/>
        </p:nvSpPr>
        <p:spPr>
          <a:xfrm>
            <a:off x="4515400" y="2243009"/>
            <a:ext cx="1588227" cy="103490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Pružena usluga savjetovanja za min 600 građana i obrada min 100 upitnika za korisnike usluga</a:t>
            </a: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31" name="TextBox 30">
            <a:extLst>
              <a:ext uri="{FF2B5EF4-FFF2-40B4-BE49-F238E27FC236}">
                <a16:creationId xmlns:a16="http://schemas.microsoft.com/office/drawing/2014/main" id="{A4006047-3ACB-6145-BE47-A5E3E9C5FCE0}"/>
              </a:ext>
            </a:extLst>
          </p:cNvPr>
          <p:cNvSpPr txBox="1"/>
          <p:nvPr/>
        </p:nvSpPr>
        <p:spPr>
          <a:xfrm>
            <a:off x="6103627" y="3792421"/>
            <a:ext cx="984565"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REZULTATI</a:t>
            </a:r>
            <a:endParaRPr lang="en-US" sz="1200" b="1" dirty="0">
              <a:solidFill>
                <a:schemeClr val="tx2"/>
              </a:solidFill>
              <a:latin typeface="Poppins" pitchFamily="2" charset="77"/>
              <a:ea typeface="League Spartan" charset="0"/>
              <a:cs typeface="Poppins" pitchFamily="2" charset="77"/>
            </a:endParaRPr>
          </a:p>
        </p:txBody>
      </p:sp>
      <p:sp>
        <p:nvSpPr>
          <p:cNvPr id="32" name="Subtitle 2">
            <a:extLst>
              <a:ext uri="{FF2B5EF4-FFF2-40B4-BE49-F238E27FC236}">
                <a16:creationId xmlns:a16="http://schemas.microsoft.com/office/drawing/2014/main" id="{77A6529A-2D3D-FB48-8CC3-DC1E13004E15}"/>
              </a:ext>
            </a:extLst>
          </p:cNvPr>
          <p:cNvSpPr txBox="1">
            <a:spLocks/>
          </p:cNvSpPr>
          <p:nvPr/>
        </p:nvSpPr>
        <p:spPr>
          <a:xfrm>
            <a:off x="6103627" y="4053876"/>
            <a:ext cx="2124478" cy="13683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Dokument sa smjernicama koji će omogućiti stabilizaciju ovakvog sustava savjetovanja i predloženim mjerama koje će prezaduženim građanima olakšati proces izlaska iz duga.</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pic>
        <p:nvPicPr>
          <p:cNvPr id="33" name="Picture 32">
            <a:extLst>
              <a:ext uri="{FF2B5EF4-FFF2-40B4-BE49-F238E27FC236}">
                <a16:creationId xmlns:a16="http://schemas.microsoft.com/office/drawing/2014/main" id="{C6F610D3-BE55-256F-BB8E-F411B41873F2}"/>
              </a:ext>
            </a:extLst>
          </p:cNvPr>
          <p:cNvPicPr>
            <a:picLocks noChangeAspect="1"/>
          </p:cNvPicPr>
          <p:nvPr/>
        </p:nvPicPr>
        <p:blipFill>
          <a:blip r:embed="rId2"/>
          <a:stretch>
            <a:fillRect/>
          </a:stretch>
        </p:blipFill>
        <p:spPr>
          <a:xfrm>
            <a:off x="77657" y="64537"/>
            <a:ext cx="1076325" cy="990600"/>
          </a:xfrm>
          <a:prstGeom prst="rect">
            <a:avLst/>
          </a:prstGeom>
        </p:spPr>
      </p:pic>
      <p:pic>
        <p:nvPicPr>
          <p:cNvPr id="35" name="Picture 34">
            <a:extLst>
              <a:ext uri="{FF2B5EF4-FFF2-40B4-BE49-F238E27FC236}">
                <a16:creationId xmlns:a16="http://schemas.microsoft.com/office/drawing/2014/main" id="{1989D638-D3D8-09D7-7F57-46045FC5AFFC}"/>
              </a:ext>
            </a:extLst>
          </p:cNvPr>
          <p:cNvPicPr>
            <a:picLocks noChangeAspect="1"/>
          </p:cNvPicPr>
          <p:nvPr/>
        </p:nvPicPr>
        <p:blipFill>
          <a:blip r:embed="rId3"/>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87938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59197">
            <a:extLst>
              <a:ext uri="{FF2B5EF4-FFF2-40B4-BE49-F238E27FC236}">
                <a16:creationId xmlns:a16="http://schemas.microsoft.com/office/drawing/2014/main" id="{17A59080-8660-3A4B-B21C-03ECBA095A29}"/>
              </a:ext>
            </a:extLst>
          </p:cNvPr>
          <p:cNvSpPr/>
          <p:nvPr/>
        </p:nvSpPr>
        <p:spPr>
          <a:xfrm>
            <a:off x="3773160" y="3407703"/>
            <a:ext cx="1583136" cy="987561"/>
          </a:xfrm>
          <a:custGeom>
            <a:avLst/>
            <a:gdLst/>
            <a:ahLst/>
            <a:cxnLst>
              <a:cxn ang="0">
                <a:pos x="wd2" y="hd2"/>
              </a:cxn>
              <a:cxn ang="5400000">
                <a:pos x="wd2" y="hd2"/>
              </a:cxn>
              <a:cxn ang="10800000">
                <a:pos x="wd2" y="hd2"/>
              </a:cxn>
              <a:cxn ang="16200000">
                <a:pos x="wd2" y="hd2"/>
              </a:cxn>
            </a:cxnLst>
            <a:rect l="0" t="0" r="r" b="b"/>
            <a:pathLst>
              <a:path w="21600" h="21558" extrusionOk="0">
                <a:moveTo>
                  <a:pt x="0" y="0"/>
                </a:moveTo>
                <a:lnTo>
                  <a:pt x="0" y="21025"/>
                </a:lnTo>
                <a:lnTo>
                  <a:pt x="9992" y="21025"/>
                </a:lnTo>
                <a:cubicBezTo>
                  <a:pt x="10106" y="21204"/>
                  <a:pt x="10240" y="21342"/>
                  <a:pt x="10384" y="21432"/>
                </a:cubicBezTo>
                <a:cubicBezTo>
                  <a:pt x="10652" y="21600"/>
                  <a:pt x="10948" y="21600"/>
                  <a:pt x="11216" y="21432"/>
                </a:cubicBezTo>
                <a:cubicBezTo>
                  <a:pt x="11360" y="21342"/>
                  <a:pt x="11494" y="21204"/>
                  <a:pt x="11608" y="21025"/>
                </a:cubicBezTo>
                <a:lnTo>
                  <a:pt x="21600" y="21025"/>
                </a:lnTo>
                <a:lnTo>
                  <a:pt x="21600" y="0"/>
                </a:lnTo>
                <a:lnTo>
                  <a:pt x="10773" y="22"/>
                </a:lnTo>
                <a:lnTo>
                  <a:pt x="10773" y="56"/>
                </a:lnTo>
                <a:lnTo>
                  <a:pt x="0" y="0"/>
                </a:lnTo>
                <a:close/>
              </a:path>
            </a:pathLst>
          </a:custGeom>
          <a:solidFill>
            <a:schemeClr val="accent1">
              <a:lumMod val="75000"/>
              <a:lumOff val="2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46" name="Shape 59198">
            <a:extLst>
              <a:ext uri="{FF2B5EF4-FFF2-40B4-BE49-F238E27FC236}">
                <a16:creationId xmlns:a16="http://schemas.microsoft.com/office/drawing/2014/main" id="{C4AA3089-3A4E-3B40-B1D3-E3A51A35F3EB}"/>
              </a:ext>
            </a:extLst>
          </p:cNvPr>
          <p:cNvSpPr/>
          <p:nvPr/>
        </p:nvSpPr>
        <p:spPr>
          <a:xfrm>
            <a:off x="3839108" y="3334374"/>
            <a:ext cx="728777" cy="995542"/>
          </a:xfrm>
          <a:custGeom>
            <a:avLst/>
            <a:gdLst/>
            <a:ahLst/>
            <a:cxnLst>
              <a:cxn ang="0">
                <a:pos x="wd2" y="hd2"/>
              </a:cxn>
              <a:cxn ang="5400000">
                <a:pos x="wd2" y="hd2"/>
              </a:cxn>
              <a:cxn ang="10800000">
                <a:pos x="wd2" y="hd2"/>
              </a:cxn>
              <a:cxn ang="16200000">
                <a:pos x="wd2" y="hd2"/>
              </a:cxn>
            </a:cxnLst>
            <a:rect l="0" t="0" r="r" b="b"/>
            <a:pathLst>
              <a:path w="21600" h="21430" extrusionOk="0">
                <a:moveTo>
                  <a:pt x="9720" y="103"/>
                </a:moveTo>
                <a:cubicBezTo>
                  <a:pt x="6438" y="-170"/>
                  <a:pt x="3115" y="101"/>
                  <a:pt x="0" y="898"/>
                </a:cubicBezTo>
                <a:lnTo>
                  <a:pt x="0" y="21417"/>
                </a:lnTo>
                <a:cubicBezTo>
                  <a:pt x="3493" y="20616"/>
                  <a:pt x="7135" y="20210"/>
                  <a:pt x="10797" y="20212"/>
                </a:cubicBezTo>
                <a:cubicBezTo>
                  <a:pt x="14463" y="20214"/>
                  <a:pt x="18106" y="20625"/>
                  <a:pt x="21600" y="21430"/>
                </a:cubicBezTo>
                <a:lnTo>
                  <a:pt x="21600" y="3909"/>
                </a:lnTo>
                <a:cubicBezTo>
                  <a:pt x="18261" y="1797"/>
                  <a:pt x="14119" y="468"/>
                  <a:pt x="9720" y="103"/>
                </a:cubicBezTo>
                <a:close/>
              </a:path>
            </a:pathLst>
          </a:custGeom>
          <a:solidFill>
            <a:schemeClr val="bg1">
              <a:lumMod val="6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7" name="Shape 59199">
            <a:extLst>
              <a:ext uri="{FF2B5EF4-FFF2-40B4-BE49-F238E27FC236}">
                <a16:creationId xmlns:a16="http://schemas.microsoft.com/office/drawing/2014/main" id="{C62C6D96-2BF3-E847-9238-06857DC7433B}"/>
              </a:ext>
            </a:extLst>
          </p:cNvPr>
          <p:cNvSpPr/>
          <p:nvPr/>
        </p:nvSpPr>
        <p:spPr>
          <a:xfrm>
            <a:off x="3902001" y="3250066"/>
            <a:ext cx="665885" cy="1079850"/>
          </a:xfrm>
          <a:custGeom>
            <a:avLst/>
            <a:gdLst/>
            <a:ahLst/>
            <a:cxnLst>
              <a:cxn ang="0">
                <a:pos x="wd2" y="hd2"/>
              </a:cxn>
              <a:cxn ang="5400000">
                <a:pos x="wd2" y="hd2"/>
              </a:cxn>
              <a:cxn ang="10800000">
                <a:pos x="wd2" y="hd2"/>
              </a:cxn>
              <a:cxn ang="16200000">
                <a:pos x="wd2" y="hd2"/>
              </a:cxn>
            </a:cxnLst>
            <a:rect l="0" t="0" r="r" b="b"/>
            <a:pathLst>
              <a:path w="21600" h="21478" extrusionOk="0">
                <a:moveTo>
                  <a:pt x="10638" y="571"/>
                </a:moveTo>
                <a:cubicBezTo>
                  <a:pt x="7162" y="43"/>
                  <a:pt x="3565" y="-122"/>
                  <a:pt x="0" y="90"/>
                </a:cubicBezTo>
                <a:lnTo>
                  <a:pt x="0" y="18815"/>
                </a:lnTo>
                <a:cubicBezTo>
                  <a:pt x="2991" y="18552"/>
                  <a:pt x="6027" y="18543"/>
                  <a:pt x="9023" y="18788"/>
                </a:cubicBezTo>
                <a:cubicBezTo>
                  <a:pt x="13470" y="19152"/>
                  <a:pt x="17749" y="20067"/>
                  <a:pt x="21600" y="21478"/>
                </a:cubicBezTo>
                <a:lnTo>
                  <a:pt x="21600" y="3710"/>
                </a:lnTo>
                <a:cubicBezTo>
                  <a:pt x="18311" y="2240"/>
                  <a:pt x="14589" y="1172"/>
                  <a:pt x="10638" y="571"/>
                </a:cubicBezTo>
                <a:close/>
              </a:path>
            </a:pathLst>
          </a:custGeom>
          <a:solidFill>
            <a:schemeClr val="bg1">
              <a:lumMod val="7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8" name="Shape 59200">
            <a:extLst>
              <a:ext uri="{FF2B5EF4-FFF2-40B4-BE49-F238E27FC236}">
                <a16:creationId xmlns:a16="http://schemas.microsoft.com/office/drawing/2014/main" id="{4558A473-5168-174E-B0CD-746B5AC64C8F}"/>
              </a:ext>
            </a:extLst>
          </p:cNvPr>
          <p:cNvSpPr/>
          <p:nvPr/>
        </p:nvSpPr>
        <p:spPr>
          <a:xfrm>
            <a:off x="4044197" y="3183869"/>
            <a:ext cx="523689" cy="1144348"/>
          </a:xfrm>
          <a:custGeom>
            <a:avLst/>
            <a:gdLst/>
            <a:ahLst/>
            <a:cxnLst>
              <a:cxn ang="0">
                <a:pos x="wd2" y="hd2"/>
              </a:cxn>
              <a:cxn ang="5400000">
                <a:pos x="wd2" y="hd2"/>
              </a:cxn>
              <a:cxn ang="10800000">
                <a:pos x="wd2" y="hd2"/>
              </a:cxn>
              <a:cxn ang="16200000">
                <a:pos x="wd2" y="hd2"/>
              </a:cxn>
            </a:cxnLst>
            <a:rect l="0" t="0" r="r" b="b"/>
            <a:pathLst>
              <a:path w="21600" h="21460" extrusionOk="0">
                <a:moveTo>
                  <a:pt x="12323" y="952"/>
                </a:moveTo>
                <a:cubicBezTo>
                  <a:pt x="8456" y="171"/>
                  <a:pt x="4209" y="-140"/>
                  <a:pt x="0" y="58"/>
                </a:cubicBezTo>
                <a:lnTo>
                  <a:pt x="0" y="17713"/>
                </a:lnTo>
                <a:cubicBezTo>
                  <a:pt x="3567" y="17650"/>
                  <a:pt x="7130" y="17882"/>
                  <a:pt x="10514" y="18399"/>
                </a:cubicBezTo>
                <a:cubicBezTo>
                  <a:pt x="14663" y="19033"/>
                  <a:pt x="18450" y="20078"/>
                  <a:pt x="21600" y="21460"/>
                </a:cubicBezTo>
                <a:lnTo>
                  <a:pt x="21600" y="4273"/>
                </a:lnTo>
                <a:cubicBezTo>
                  <a:pt x="19161" y="2834"/>
                  <a:pt x="15975" y="1690"/>
                  <a:pt x="12323" y="952"/>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9" name="Shape 59201">
            <a:extLst>
              <a:ext uri="{FF2B5EF4-FFF2-40B4-BE49-F238E27FC236}">
                <a16:creationId xmlns:a16="http://schemas.microsoft.com/office/drawing/2014/main" id="{06DCA354-3FD5-794A-97DE-AB78431022FD}"/>
              </a:ext>
            </a:extLst>
          </p:cNvPr>
          <p:cNvSpPr/>
          <p:nvPr/>
        </p:nvSpPr>
        <p:spPr>
          <a:xfrm flipH="1">
            <a:off x="4565462" y="3333640"/>
            <a:ext cx="728777" cy="995542"/>
          </a:xfrm>
          <a:custGeom>
            <a:avLst/>
            <a:gdLst/>
            <a:ahLst/>
            <a:cxnLst>
              <a:cxn ang="0">
                <a:pos x="wd2" y="hd2"/>
              </a:cxn>
              <a:cxn ang="5400000">
                <a:pos x="wd2" y="hd2"/>
              </a:cxn>
              <a:cxn ang="10800000">
                <a:pos x="wd2" y="hd2"/>
              </a:cxn>
              <a:cxn ang="16200000">
                <a:pos x="wd2" y="hd2"/>
              </a:cxn>
            </a:cxnLst>
            <a:rect l="0" t="0" r="r" b="b"/>
            <a:pathLst>
              <a:path w="21600" h="21430" extrusionOk="0">
                <a:moveTo>
                  <a:pt x="9720" y="103"/>
                </a:moveTo>
                <a:cubicBezTo>
                  <a:pt x="6438" y="-170"/>
                  <a:pt x="3115" y="101"/>
                  <a:pt x="0" y="898"/>
                </a:cubicBezTo>
                <a:lnTo>
                  <a:pt x="0" y="21417"/>
                </a:lnTo>
                <a:cubicBezTo>
                  <a:pt x="3493" y="20616"/>
                  <a:pt x="7135" y="20210"/>
                  <a:pt x="10797" y="20212"/>
                </a:cubicBezTo>
                <a:cubicBezTo>
                  <a:pt x="14463" y="20214"/>
                  <a:pt x="18106" y="20625"/>
                  <a:pt x="21600" y="21430"/>
                </a:cubicBezTo>
                <a:lnTo>
                  <a:pt x="21600" y="3909"/>
                </a:lnTo>
                <a:cubicBezTo>
                  <a:pt x="18261" y="1797"/>
                  <a:pt x="14119" y="468"/>
                  <a:pt x="9720" y="103"/>
                </a:cubicBezTo>
                <a:close/>
              </a:path>
            </a:pathLst>
          </a:custGeom>
          <a:solidFill>
            <a:schemeClr val="bg1">
              <a:lumMod val="6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50" name="Shape 59202">
            <a:extLst>
              <a:ext uri="{FF2B5EF4-FFF2-40B4-BE49-F238E27FC236}">
                <a16:creationId xmlns:a16="http://schemas.microsoft.com/office/drawing/2014/main" id="{73815AD5-2172-2E4A-B015-CE08ED6E0896}"/>
              </a:ext>
            </a:extLst>
          </p:cNvPr>
          <p:cNvSpPr/>
          <p:nvPr/>
        </p:nvSpPr>
        <p:spPr>
          <a:xfrm flipH="1">
            <a:off x="4565461" y="3249332"/>
            <a:ext cx="665885" cy="1079850"/>
          </a:xfrm>
          <a:custGeom>
            <a:avLst/>
            <a:gdLst/>
            <a:ahLst/>
            <a:cxnLst>
              <a:cxn ang="0">
                <a:pos x="wd2" y="hd2"/>
              </a:cxn>
              <a:cxn ang="5400000">
                <a:pos x="wd2" y="hd2"/>
              </a:cxn>
              <a:cxn ang="10800000">
                <a:pos x="wd2" y="hd2"/>
              </a:cxn>
              <a:cxn ang="16200000">
                <a:pos x="wd2" y="hd2"/>
              </a:cxn>
            </a:cxnLst>
            <a:rect l="0" t="0" r="r" b="b"/>
            <a:pathLst>
              <a:path w="21600" h="21478" extrusionOk="0">
                <a:moveTo>
                  <a:pt x="10638" y="571"/>
                </a:moveTo>
                <a:cubicBezTo>
                  <a:pt x="7162" y="43"/>
                  <a:pt x="3565" y="-122"/>
                  <a:pt x="0" y="90"/>
                </a:cubicBezTo>
                <a:lnTo>
                  <a:pt x="0" y="18815"/>
                </a:lnTo>
                <a:cubicBezTo>
                  <a:pt x="2991" y="18552"/>
                  <a:pt x="6027" y="18543"/>
                  <a:pt x="9023" y="18788"/>
                </a:cubicBezTo>
                <a:cubicBezTo>
                  <a:pt x="13470" y="19152"/>
                  <a:pt x="17749" y="20067"/>
                  <a:pt x="21600" y="21478"/>
                </a:cubicBezTo>
                <a:lnTo>
                  <a:pt x="21600" y="3710"/>
                </a:lnTo>
                <a:cubicBezTo>
                  <a:pt x="18311" y="2240"/>
                  <a:pt x="14589" y="1172"/>
                  <a:pt x="10638" y="571"/>
                </a:cubicBezTo>
                <a:close/>
              </a:path>
            </a:pathLst>
          </a:custGeom>
          <a:solidFill>
            <a:schemeClr val="bg1">
              <a:lumMod val="7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51" name="Shape 59203">
            <a:extLst>
              <a:ext uri="{FF2B5EF4-FFF2-40B4-BE49-F238E27FC236}">
                <a16:creationId xmlns:a16="http://schemas.microsoft.com/office/drawing/2014/main" id="{14FD7AA8-D774-1349-B271-25B970A1FCAB}"/>
              </a:ext>
            </a:extLst>
          </p:cNvPr>
          <p:cNvSpPr/>
          <p:nvPr/>
        </p:nvSpPr>
        <p:spPr>
          <a:xfrm flipH="1">
            <a:off x="4565461" y="3183512"/>
            <a:ext cx="523559" cy="1142249"/>
          </a:xfrm>
          <a:custGeom>
            <a:avLst/>
            <a:gdLst/>
            <a:ahLst/>
            <a:cxnLst>
              <a:cxn ang="0">
                <a:pos x="wd2" y="hd2"/>
              </a:cxn>
              <a:cxn ang="5400000">
                <a:pos x="wd2" y="hd2"/>
              </a:cxn>
              <a:cxn ang="10800000">
                <a:pos x="wd2" y="hd2"/>
              </a:cxn>
              <a:cxn ang="16200000">
                <a:pos x="wd2" y="hd2"/>
              </a:cxn>
            </a:cxnLst>
            <a:rect l="0" t="0" r="r" b="b"/>
            <a:pathLst>
              <a:path w="21600" h="21468" extrusionOk="0">
                <a:moveTo>
                  <a:pt x="12326" y="947"/>
                </a:moveTo>
                <a:cubicBezTo>
                  <a:pt x="8449" y="179"/>
                  <a:pt x="4209" y="-132"/>
                  <a:pt x="0" y="51"/>
                </a:cubicBezTo>
                <a:lnTo>
                  <a:pt x="0" y="17745"/>
                </a:lnTo>
                <a:cubicBezTo>
                  <a:pt x="3568" y="17684"/>
                  <a:pt x="7130" y="17917"/>
                  <a:pt x="10516" y="18433"/>
                </a:cubicBezTo>
                <a:cubicBezTo>
                  <a:pt x="14648" y="19062"/>
                  <a:pt x="18425" y="20099"/>
                  <a:pt x="21579" y="21468"/>
                </a:cubicBezTo>
                <a:lnTo>
                  <a:pt x="21600" y="4145"/>
                </a:lnTo>
                <a:cubicBezTo>
                  <a:pt x="19108" y="2760"/>
                  <a:pt x="15931" y="1661"/>
                  <a:pt x="12326" y="947"/>
                </a:cubicBezTo>
                <a:close/>
              </a:path>
            </a:pathLst>
          </a:custGeom>
          <a:solidFill>
            <a:schemeClr val="bg1">
              <a:lumMod val="8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52" name="Shape 59204">
            <a:extLst>
              <a:ext uri="{FF2B5EF4-FFF2-40B4-BE49-F238E27FC236}">
                <a16:creationId xmlns:a16="http://schemas.microsoft.com/office/drawing/2014/main" id="{826C3BF7-3020-DC4C-AD75-B9ACB468315C}"/>
              </a:ext>
            </a:extLst>
          </p:cNvPr>
          <p:cNvSpPr/>
          <p:nvPr/>
        </p:nvSpPr>
        <p:spPr>
          <a:xfrm>
            <a:off x="4178163" y="4195210"/>
            <a:ext cx="104245" cy="238398"/>
          </a:xfrm>
          <a:custGeom>
            <a:avLst/>
            <a:gdLst/>
            <a:ahLst/>
            <a:cxnLst>
              <a:cxn ang="0">
                <a:pos x="wd2" y="hd2"/>
              </a:cxn>
              <a:cxn ang="5400000">
                <a:pos x="wd2" y="hd2"/>
              </a:cxn>
              <a:cxn ang="10800000">
                <a:pos x="wd2" y="hd2"/>
              </a:cxn>
              <a:cxn ang="16200000">
                <a:pos x="wd2" y="hd2"/>
              </a:cxn>
            </a:cxnLst>
            <a:rect l="0" t="0" r="r" b="b"/>
            <a:pathLst>
              <a:path w="21600" h="21600" extrusionOk="0">
                <a:moveTo>
                  <a:pt x="82" y="0"/>
                </a:moveTo>
                <a:lnTo>
                  <a:pt x="0" y="21600"/>
                </a:lnTo>
                <a:lnTo>
                  <a:pt x="10775" y="18739"/>
                </a:lnTo>
                <a:lnTo>
                  <a:pt x="21550" y="21600"/>
                </a:lnTo>
                <a:lnTo>
                  <a:pt x="21600" y="1754"/>
                </a:lnTo>
                <a:cubicBezTo>
                  <a:pt x="18073" y="1261"/>
                  <a:pt x="14478" y="867"/>
                  <a:pt x="10836" y="572"/>
                </a:cubicBezTo>
                <a:cubicBezTo>
                  <a:pt x="7282" y="285"/>
                  <a:pt x="3690" y="94"/>
                  <a:pt x="82" y="0"/>
                </a:cubicBezTo>
                <a:close/>
              </a:path>
            </a:pathLst>
          </a:custGeom>
          <a:solidFill>
            <a:schemeClr val="accent1">
              <a:lumMod val="25000"/>
              <a:lumOff val="7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4" name="Shape 59206">
            <a:extLst>
              <a:ext uri="{FF2B5EF4-FFF2-40B4-BE49-F238E27FC236}">
                <a16:creationId xmlns:a16="http://schemas.microsoft.com/office/drawing/2014/main" id="{28E750B1-D4C1-F241-ACED-D68CDB0FC7E4}"/>
              </a:ext>
            </a:extLst>
          </p:cNvPr>
          <p:cNvSpPr/>
          <p:nvPr/>
        </p:nvSpPr>
        <p:spPr>
          <a:xfrm flipV="1">
            <a:off x="4564431" y="4409335"/>
            <a:ext cx="0" cy="580484"/>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35" name="Shape 59207">
            <a:extLst>
              <a:ext uri="{FF2B5EF4-FFF2-40B4-BE49-F238E27FC236}">
                <a16:creationId xmlns:a16="http://schemas.microsoft.com/office/drawing/2014/main" id="{ACD0F130-C9DB-F743-BE11-EEB609D66986}"/>
              </a:ext>
            </a:extLst>
          </p:cNvPr>
          <p:cNvSpPr/>
          <p:nvPr/>
        </p:nvSpPr>
        <p:spPr>
          <a:xfrm flipV="1">
            <a:off x="4564431" y="2627660"/>
            <a:ext cx="0" cy="776623"/>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3" name="Shape 59208">
            <a:extLst>
              <a:ext uri="{FF2B5EF4-FFF2-40B4-BE49-F238E27FC236}">
                <a16:creationId xmlns:a16="http://schemas.microsoft.com/office/drawing/2014/main" id="{70EA8B07-CF3B-414E-AF24-BBE9F7511877}"/>
              </a:ext>
            </a:extLst>
          </p:cNvPr>
          <p:cNvSpPr/>
          <p:nvPr/>
        </p:nvSpPr>
        <p:spPr>
          <a:xfrm rot="16200000" flipV="1">
            <a:off x="5542829" y="3630298"/>
            <a:ext cx="0" cy="373067"/>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4" name="Shape 59209">
            <a:extLst>
              <a:ext uri="{FF2B5EF4-FFF2-40B4-BE49-F238E27FC236}">
                <a16:creationId xmlns:a16="http://schemas.microsoft.com/office/drawing/2014/main" id="{2C0248EC-CC6F-0B4B-BB96-E0B3037FDC5B}"/>
              </a:ext>
            </a:extLst>
          </p:cNvPr>
          <p:cNvSpPr/>
          <p:nvPr/>
        </p:nvSpPr>
        <p:spPr>
          <a:xfrm rot="16200000" flipV="1">
            <a:off x="3585324" y="3631007"/>
            <a:ext cx="0" cy="371649"/>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1" name="Shape 59211">
            <a:extLst>
              <a:ext uri="{FF2B5EF4-FFF2-40B4-BE49-F238E27FC236}">
                <a16:creationId xmlns:a16="http://schemas.microsoft.com/office/drawing/2014/main" id="{7225595B-FF43-5743-837D-16F62167F68F}"/>
              </a:ext>
            </a:extLst>
          </p:cNvPr>
          <p:cNvSpPr/>
          <p:nvPr/>
        </p:nvSpPr>
        <p:spPr>
          <a:xfrm flipH="1" flipV="1">
            <a:off x="3740518" y="2987594"/>
            <a:ext cx="269524" cy="243139"/>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2" name="Shape 59212">
            <a:extLst>
              <a:ext uri="{FF2B5EF4-FFF2-40B4-BE49-F238E27FC236}">
                <a16:creationId xmlns:a16="http://schemas.microsoft.com/office/drawing/2014/main" id="{67FA1401-857D-4B41-9FDE-DEC74E99C918}"/>
              </a:ext>
            </a:extLst>
          </p:cNvPr>
          <p:cNvSpPr/>
          <p:nvPr/>
        </p:nvSpPr>
        <p:spPr>
          <a:xfrm flipV="1">
            <a:off x="5088119" y="2987594"/>
            <a:ext cx="300224" cy="270834"/>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39" name="Shape 59214">
            <a:extLst>
              <a:ext uri="{FF2B5EF4-FFF2-40B4-BE49-F238E27FC236}">
                <a16:creationId xmlns:a16="http://schemas.microsoft.com/office/drawing/2014/main" id="{D5773B72-AEFC-E648-9A0A-DEF634AE322C}"/>
              </a:ext>
            </a:extLst>
          </p:cNvPr>
          <p:cNvSpPr/>
          <p:nvPr/>
        </p:nvSpPr>
        <p:spPr>
          <a:xfrm rot="10800000" flipV="1">
            <a:off x="3740518" y="4379561"/>
            <a:ext cx="299324" cy="270022"/>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0" name="Shape 59215">
            <a:extLst>
              <a:ext uri="{FF2B5EF4-FFF2-40B4-BE49-F238E27FC236}">
                <a16:creationId xmlns:a16="http://schemas.microsoft.com/office/drawing/2014/main" id="{72F511C9-504C-B545-8019-8B82CB8B361A}"/>
              </a:ext>
            </a:extLst>
          </p:cNvPr>
          <p:cNvSpPr/>
          <p:nvPr/>
        </p:nvSpPr>
        <p:spPr>
          <a:xfrm rot="10800000" flipH="1" flipV="1">
            <a:off x="5089020" y="4379561"/>
            <a:ext cx="299323" cy="270022"/>
          </a:xfrm>
          <a:prstGeom prst="line">
            <a:avLst/>
          </a:pr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32" name="Shape 59218">
            <a:extLst>
              <a:ext uri="{FF2B5EF4-FFF2-40B4-BE49-F238E27FC236}">
                <a16:creationId xmlns:a16="http://schemas.microsoft.com/office/drawing/2014/main" id="{BB4318FE-E0A7-6140-A1D8-D0E6B4F63B35}"/>
              </a:ext>
            </a:extLst>
          </p:cNvPr>
          <p:cNvSpPr/>
          <p:nvPr/>
        </p:nvSpPr>
        <p:spPr>
          <a:xfrm>
            <a:off x="5731373" y="3491714"/>
            <a:ext cx="634047" cy="634048"/>
          </a:xfrm>
          <a:prstGeom prst="ellipse">
            <a:avLst/>
          </a:prstGeom>
          <a:solidFill>
            <a:schemeClr val="accent2"/>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30" name="Shape 59221">
            <a:extLst>
              <a:ext uri="{FF2B5EF4-FFF2-40B4-BE49-F238E27FC236}">
                <a16:creationId xmlns:a16="http://schemas.microsoft.com/office/drawing/2014/main" id="{6221A9DF-E2DD-7F48-BE94-D06223C5D2DD}"/>
              </a:ext>
            </a:extLst>
          </p:cNvPr>
          <p:cNvSpPr/>
          <p:nvPr/>
        </p:nvSpPr>
        <p:spPr>
          <a:xfrm>
            <a:off x="5312667" y="2442602"/>
            <a:ext cx="634048" cy="634048"/>
          </a:xfrm>
          <a:prstGeom prst="ellipse">
            <a:avLst/>
          </a:prstGeom>
          <a:solidFill>
            <a:schemeClr val="accent1">
              <a:lumMod val="90000"/>
              <a:lumOff val="10000"/>
            </a:schemeClr>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28" name="Shape 59224">
            <a:extLst>
              <a:ext uri="{FF2B5EF4-FFF2-40B4-BE49-F238E27FC236}">
                <a16:creationId xmlns:a16="http://schemas.microsoft.com/office/drawing/2014/main" id="{34423D7E-3BE6-014A-A351-10FB85C56104}"/>
              </a:ext>
            </a:extLst>
          </p:cNvPr>
          <p:cNvSpPr/>
          <p:nvPr/>
        </p:nvSpPr>
        <p:spPr>
          <a:xfrm>
            <a:off x="3214442" y="2442602"/>
            <a:ext cx="634048" cy="634048"/>
          </a:xfrm>
          <a:prstGeom prst="ellipse">
            <a:avLst/>
          </a:prstGeom>
          <a:solidFill>
            <a:schemeClr val="accent4">
              <a:lumMod val="75000"/>
            </a:schemeClr>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26" name="Shape 59227">
            <a:extLst>
              <a:ext uri="{FF2B5EF4-FFF2-40B4-BE49-F238E27FC236}">
                <a16:creationId xmlns:a16="http://schemas.microsoft.com/office/drawing/2014/main" id="{4EEE35FB-F13E-E147-92B4-3DDF370EA312}"/>
              </a:ext>
            </a:extLst>
          </p:cNvPr>
          <p:cNvSpPr/>
          <p:nvPr/>
        </p:nvSpPr>
        <p:spPr>
          <a:xfrm>
            <a:off x="4247703" y="2008046"/>
            <a:ext cx="634048" cy="634047"/>
          </a:xfrm>
          <a:prstGeom prst="ellipse">
            <a:avLst/>
          </a:prstGeom>
          <a:solidFill>
            <a:schemeClr val="accent1"/>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24" name="Shape 59230">
            <a:extLst>
              <a:ext uri="{FF2B5EF4-FFF2-40B4-BE49-F238E27FC236}">
                <a16:creationId xmlns:a16="http://schemas.microsoft.com/office/drawing/2014/main" id="{BCC6D250-BD9B-B44C-AD45-480F3D5F9C9E}"/>
              </a:ext>
            </a:extLst>
          </p:cNvPr>
          <p:cNvSpPr/>
          <p:nvPr/>
        </p:nvSpPr>
        <p:spPr>
          <a:xfrm>
            <a:off x="5312667" y="4529619"/>
            <a:ext cx="634048" cy="634048"/>
          </a:xfrm>
          <a:prstGeom prst="ellipse">
            <a:avLst/>
          </a:prstGeom>
          <a:solidFill>
            <a:schemeClr val="accent2">
              <a:lumMod val="75000"/>
            </a:schemeClr>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22" name="Shape 59233">
            <a:extLst>
              <a:ext uri="{FF2B5EF4-FFF2-40B4-BE49-F238E27FC236}">
                <a16:creationId xmlns:a16="http://schemas.microsoft.com/office/drawing/2014/main" id="{E8335918-488E-FF4C-9AF0-0C3B1DF1155B}"/>
              </a:ext>
            </a:extLst>
          </p:cNvPr>
          <p:cNvSpPr/>
          <p:nvPr/>
        </p:nvSpPr>
        <p:spPr>
          <a:xfrm>
            <a:off x="4247703" y="4975384"/>
            <a:ext cx="634048" cy="634048"/>
          </a:xfrm>
          <a:prstGeom prst="ellipse">
            <a:avLst/>
          </a:prstGeom>
          <a:solidFill>
            <a:schemeClr val="accent3"/>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20" name="Shape 59236">
            <a:extLst>
              <a:ext uri="{FF2B5EF4-FFF2-40B4-BE49-F238E27FC236}">
                <a16:creationId xmlns:a16="http://schemas.microsoft.com/office/drawing/2014/main" id="{B4FA75E9-4DBA-DC42-8D75-A0C96CCA4E1C}"/>
              </a:ext>
            </a:extLst>
          </p:cNvPr>
          <p:cNvSpPr/>
          <p:nvPr/>
        </p:nvSpPr>
        <p:spPr>
          <a:xfrm>
            <a:off x="2764035" y="3491714"/>
            <a:ext cx="634047" cy="634048"/>
          </a:xfrm>
          <a:prstGeom prst="ellipse">
            <a:avLst/>
          </a:prstGeom>
          <a:solidFill>
            <a:schemeClr val="accent4"/>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18" name="Shape 59239">
            <a:extLst>
              <a:ext uri="{FF2B5EF4-FFF2-40B4-BE49-F238E27FC236}">
                <a16:creationId xmlns:a16="http://schemas.microsoft.com/office/drawing/2014/main" id="{F88B4646-CEEB-A24C-AEA8-FF6776EF728D}"/>
              </a:ext>
            </a:extLst>
          </p:cNvPr>
          <p:cNvSpPr/>
          <p:nvPr/>
        </p:nvSpPr>
        <p:spPr>
          <a:xfrm>
            <a:off x="3214442" y="4529619"/>
            <a:ext cx="634048" cy="634048"/>
          </a:xfrm>
          <a:prstGeom prst="ellipse">
            <a:avLst/>
          </a:prstGeom>
          <a:solidFill>
            <a:schemeClr val="accent3">
              <a:lumMod val="75000"/>
            </a:schemeClr>
          </a:solidFill>
          <a:ln w="12700" cap="flat">
            <a:noFill/>
            <a:miter lim="400000"/>
          </a:ln>
          <a:effectLst/>
        </p:spPr>
        <p:txBody>
          <a:bodyPr wrap="square" lIns="0" tIns="0" rIns="0" bIns="0" numCol="1" anchor="ctr">
            <a:noAutofit/>
          </a:bodyPr>
          <a:lstStyle/>
          <a:p>
            <a:pPr>
              <a:defRPr>
                <a:solidFill>
                  <a:srgbClr val="FFFFFF"/>
                </a:solidFill>
              </a:defRPr>
            </a:pPr>
            <a:endParaRPr sz="1899" dirty="0">
              <a:latin typeface="Lato Light" panose="020F0502020204030203" pitchFamily="34" charset="0"/>
            </a:endParaRPr>
          </a:p>
        </p:txBody>
      </p:sp>
      <p:sp>
        <p:nvSpPr>
          <p:cNvPr id="54" name="TextBox 53">
            <a:extLst>
              <a:ext uri="{FF2B5EF4-FFF2-40B4-BE49-F238E27FC236}">
                <a16:creationId xmlns:a16="http://schemas.microsoft.com/office/drawing/2014/main" id="{E82D7164-1CA9-A942-9CCE-DD03ABA66C8F}"/>
              </a:ext>
            </a:extLst>
          </p:cNvPr>
          <p:cNvSpPr txBox="1"/>
          <p:nvPr/>
        </p:nvSpPr>
        <p:spPr>
          <a:xfrm>
            <a:off x="1153982" y="898527"/>
            <a:ext cx="2794355" cy="438710"/>
          </a:xfrm>
          <a:prstGeom prst="rect">
            <a:avLst/>
          </a:prstGeom>
          <a:noFill/>
        </p:spPr>
        <p:txBody>
          <a:bodyPr wrap="none" rtlCol="0">
            <a:spAutoFit/>
          </a:bodyPr>
          <a:lstStyle/>
          <a:p>
            <a:pPr algn="ctr"/>
            <a:r>
              <a:rPr lang="en-US" sz="2251" b="1" dirty="0">
                <a:solidFill>
                  <a:schemeClr val="tx2"/>
                </a:solidFill>
                <a:latin typeface="Poppins" pitchFamily="2" charset="77"/>
                <a:cs typeface="Poppins" pitchFamily="2" charset="77"/>
              </a:rPr>
              <a:t>E</a:t>
            </a:r>
            <a:r>
              <a:rPr lang="hr-HR" sz="2251" b="1" dirty="0" err="1">
                <a:solidFill>
                  <a:schemeClr val="tx2"/>
                </a:solidFill>
                <a:latin typeface="Poppins" pitchFamily="2" charset="77"/>
                <a:cs typeface="Poppins" pitchFamily="2" charset="77"/>
              </a:rPr>
              <a:t>dukacija</a:t>
            </a:r>
            <a:r>
              <a:rPr lang="hr-HR" sz="2251" b="1" dirty="0">
                <a:solidFill>
                  <a:schemeClr val="tx2"/>
                </a:solidFill>
                <a:latin typeface="Poppins" pitchFamily="2" charset="77"/>
                <a:cs typeface="Poppins" pitchFamily="2" charset="77"/>
              </a:rPr>
              <a:t>: Moduli</a:t>
            </a:r>
            <a:endParaRPr lang="en-US" sz="2251" b="1" dirty="0">
              <a:solidFill>
                <a:schemeClr val="tx2"/>
              </a:solidFill>
              <a:latin typeface="Poppins" pitchFamily="2" charset="77"/>
              <a:cs typeface="Poppins" pitchFamily="2" charset="77"/>
            </a:endParaRPr>
          </a:p>
        </p:txBody>
      </p:sp>
      <p:sp>
        <p:nvSpPr>
          <p:cNvPr id="55" name="TextBox 54">
            <a:extLst>
              <a:ext uri="{FF2B5EF4-FFF2-40B4-BE49-F238E27FC236}">
                <a16:creationId xmlns:a16="http://schemas.microsoft.com/office/drawing/2014/main" id="{D802C686-0D5A-C844-813F-E6560A5A637D}"/>
              </a:ext>
            </a:extLst>
          </p:cNvPr>
          <p:cNvSpPr txBox="1"/>
          <p:nvPr/>
        </p:nvSpPr>
        <p:spPr>
          <a:xfrm>
            <a:off x="744205" y="1447428"/>
            <a:ext cx="7655622" cy="307777"/>
          </a:xfrm>
          <a:prstGeom prst="rect">
            <a:avLst/>
          </a:prstGeom>
          <a:noFill/>
        </p:spPr>
        <p:txBody>
          <a:bodyPr wrap="none" rtlCol="0">
            <a:spAutoFit/>
          </a:bodyPr>
          <a:lstStyle/>
          <a:p>
            <a:pPr algn="ctr"/>
            <a:r>
              <a:rPr lang="hr-HR" sz="1400" spc="113" dirty="0">
                <a:solidFill>
                  <a:schemeClr val="bg1">
                    <a:lumMod val="65000"/>
                  </a:schemeClr>
                </a:solidFill>
                <a:latin typeface="Poppins Light" pitchFamily="2" charset="77"/>
                <a:cs typeface="Poppins Light" pitchFamily="2" charset="77"/>
              </a:rPr>
              <a:t>ODABRANE TEME IZ PODRUČJA SAVJETOVANJA O DUGU I VANJSKI PREDAVAČI</a:t>
            </a:r>
            <a:endParaRPr lang="en-US" sz="1400" spc="113" dirty="0">
              <a:solidFill>
                <a:schemeClr val="bg1">
                  <a:lumMod val="65000"/>
                </a:schemeClr>
              </a:solidFill>
              <a:latin typeface="Poppins Light" pitchFamily="2" charset="77"/>
              <a:cs typeface="Poppins Light" pitchFamily="2" charset="77"/>
            </a:endParaRPr>
          </a:p>
        </p:txBody>
      </p:sp>
      <p:sp>
        <p:nvSpPr>
          <p:cNvPr id="56" name="Freeform 754">
            <a:extLst>
              <a:ext uri="{FF2B5EF4-FFF2-40B4-BE49-F238E27FC236}">
                <a16:creationId xmlns:a16="http://schemas.microsoft.com/office/drawing/2014/main" id="{B5332F93-443C-304B-9719-CD444F5CCDED}"/>
              </a:ext>
            </a:extLst>
          </p:cNvPr>
          <p:cNvSpPr>
            <a:spLocks noChangeArrowheads="1"/>
          </p:cNvSpPr>
          <p:nvPr/>
        </p:nvSpPr>
        <p:spPr bwMode="auto">
          <a:xfrm>
            <a:off x="3358914" y="2573341"/>
            <a:ext cx="343114" cy="334178"/>
          </a:xfrm>
          <a:custGeom>
            <a:avLst/>
            <a:gdLst>
              <a:gd name="T0" fmla="*/ 164262 w 304441"/>
              <a:gd name="T1" fmla="*/ 237849 h 296502"/>
              <a:gd name="T2" fmla="*/ 168934 w 304441"/>
              <a:gd name="T3" fmla="*/ 236770 h 296502"/>
              <a:gd name="T4" fmla="*/ 273529 w 304441"/>
              <a:gd name="T5" fmla="*/ 216619 h 296502"/>
              <a:gd name="T6" fmla="*/ 265622 w 304441"/>
              <a:gd name="T7" fmla="*/ 196109 h 296502"/>
              <a:gd name="T8" fmla="*/ 30911 w 304441"/>
              <a:gd name="T9" fmla="*/ 216619 h 296502"/>
              <a:gd name="T10" fmla="*/ 35224 w 304441"/>
              <a:gd name="T11" fmla="*/ 217339 h 296502"/>
              <a:gd name="T12" fmla="*/ 140179 w 304441"/>
              <a:gd name="T13" fmla="*/ 237849 h 296502"/>
              <a:gd name="T14" fmla="*/ 112144 w 304441"/>
              <a:gd name="T15" fmla="*/ 156167 h 296502"/>
              <a:gd name="T16" fmla="*/ 93453 w 304441"/>
              <a:gd name="T17" fmla="*/ 160845 h 296502"/>
              <a:gd name="T18" fmla="*/ 53915 w 304441"/>
              <a:gd name="T19" fmla="*/ 187473 h 296502"/>
              <a:gd name="T20" fmla="*/ 250885 w 304441"/>
              <a:gd name="T21" fmla="*/ 187473 h 296502"/>
              <a:gd name="T22" fmla="*/ 210988 w 304441"/>
              <a:gd name="T23" fmla="*/ 160845 h 296502"/>
              <a:gd name="T24" fmla="*/ 200564 w 304441"/>
              <a:gd name="T25" fmla="*/ 157967 h 296502"/>
              <a:gd name="T26" fmla="*/ 191938 w 304441"/>
              <a:gd name="T27" fmla="*/ 156167 h 296502"/>
              <a:gd name="T28" fmla="*/ 152041 w 304441"/>
              <a:gd name="T29" fmla="*/ 178117 h 296502"/>
              <a:gd name="T30" fmla="*/ 112144 w 304441"/>
              <a:gd name="T31" fmla="*/ 156167 h 296502"/>
              <a:gd name="T32" fmla="*/ 120770 w 304441"/>
              <a:gd name="T33" fmla="*/ 152209 h 296502"/>
              <a:gd name="T34" fmla="*/ 183671 w 304441"/>
              <a:gd name="T35" fmla="*/ 152209 h 296502"/>
              <a:gd name="T36" fmla="*/ 152041 w 304441"/>
              <a:gd name="T37" fmla="*/ 142134 h 296502"/>
              <a:gd name="T38" fmla="*/ 179097 w 304441"/>
              <a:gd name="T39" fmla="*/ 34884 h 296502"/>
              <a:gd name="T40" fmla="*/ 195397 w 304441"/>
              <a:gd name="T41" fmla="*/ 43454 h 296502"/>
              <a:gd name="T42" fmla="*/ 160889 w 304441"/>
              <a:gd name="T43" fmla="*/ 45903 h 296502"/>
              <a:gd name="T44" fmla="*/ 114758 w 304441"/>
              <a:gd name="T45" fmla="*/ 44853 h 296502"/>
              <a:gd name="T46" fmla="*/ 118390 w 304441"/>
              <a:gd name="T47" fmla="*/ 36458 h 296502"/>
              <a:gd name="T48" fmla="*/ 179097 w 304441"/>
              <a:gd name="T49" fmla="*/ 34884 h 296502"/>
              <a:gd name="T50" fmla="*/ 103517 w 304441"/>
              <a:gd name="T51" fmla="*/ 49657 h 296502"/>
              <a:gd name="T52" fmla="*/ 101360 w 304441"/>
              <a:gd name="T53" fmla="*/ 62971 h 296502"/>
              <a:gd name="T54" fmla="*/ 93812 w 304441"/>
              <a:gd name="T55" fmla="*/ 75205 h 296502"/>
              <a:gd name="T56" fmla="*/ 98844 w 304441"/>
              <a:gd name="T57" fmla="*/ 85640 h 296502"/>
              <a:gd name="T58" fmla="*/ 102798 w 304441"/>
              <a:gd name="T59" fmla="*/ 85640 h 296502"/>
              <a:gd name="T60" fmla="*/ 128678 w 304441"/>
              <a:gd name="T61" fmla="*/ 125222 h 296502"/>
              <a:gd name="T62" fmla="*/ 198767 w 304441"/>
              <a:gd name="T63" fmla="*/ 88519 h 296502"/>
              <a:gd name="T64" fmla="*/ 205237 w 304441"/>
              <a:gd name="T65" fmla="*/ 85640 h 296502"/>
              <a:gd name="T66" fmla="*/ 210269 w 304441"/>
              <a:gd name="T67" fmla="*/ 75205 h 296502"/>
              <a:gd name="T68" fmla="*/ 203080 w 304441"/>
              <a:gd name="T69" fmla="*/ 62971 h 296502"/>
              <a:gd name="T70" fmla="*/ 200924 w 304441"/>
              <a:gd name="T71" fmla="*/ 50017 h 296502"/>
              <a:gd name="T72" fmla="*/ 152041 w 304441"/>
              <a:gd name="T73" fmla="*/ 0 h 296502"/>
              <a:gd name="T74" fmla="*/ 210269 w 304441"/>
              <a:gd name="T75" fmla="*/ 55054 h 296502"/>
              <a:gd name="T76" fmla="*/ 212426 w 304441"/>
              <a:gd name="T77" fmla="*/ 92117 h 296502"/>
              <a:gd name="T78" fmla="*/ 182952 w 304441"/>
              <a:gd name="T79" fmla="*/ 130979 h 296502"/>
              <a:gd name="T80" fmla="*/ 202721 w 304441"/>
              <a:gd name="T81" fmla="*/ 148971 h 296502"/>
              <a:gd name="T82" fmla="*/ 235789 w 304441"/>
              <a:gd name="T83" fmla="*/ 160845 h 296502"/>
              <a:gd name="T84" fmla="*/ 278921 w 304441"/>
              <a:gd name="T85" fmla="*/ 187473 h 296502"/>
              <a:gd name="T86" fmla="*/ 282875 w 304441"/>
              <a:gd name="T87" fmla="*/ 215180 h 296502"/>
              <a:gd name="T88" fmla="*/ 302644 w 304441"/>
              <a:gd name="T89" fmla="*/ 212661 h 296502"/>
              <a:gd name="T90" fmla="*/ 304441 w 304441"/>
              <a:gd name="T91" fmla="*/ 291824 h 296502"/>
              <a:gd name="T92" fmla="*/ 295455 w 304441"/>
              <a:gd name="T93" fmla="*/ 291824 h 296502"/>
              <a:gd name="T94" fmla="*/ 157073 w 304441"/>
              <a:gd name="T95" fmla="*/ 248644 h 296502"/>
              <a:gd name="T96" fmla="*/ 152400 w 304441"/>
              <a:gd name="T97" fmla="*/ 296502 h 296502"/>
              <a:gd name="T98" fmla="*/ 147728 w 304441"/>
              <a:gd name="T99" fmla="*/ 248644 h 296502"/>
              <a:gd name="T100" fmla="*/ 9345 w 304441"/>
              <a:gd name="T101" fmla="*/ 291824 h 296502"/>
              <a:gd name="T102" fmla="*/ 0 w 304441"/>
              <a:gd name="T103" fmla="*/ 291824 h 296502"/>
              <a:gd name="T104" fmla="*/ 1437 w 304441"/>
              <a:gd name="T105" fmla="*/ 212661 h 296502"/>
              <a:gd name="T106" fmla="*/ 21566 w 304441"/>
              <a:gd name="T107" fmla="*/ 215180 h 296502"/>
              <a:gd name="T108" fmla="*/ 25520 w 304441"/>
              <a:gd name="T109" fmla="*/ 187473 h 296502"/>
              <a:gd name="T110" fmla="*/ 68652 w 304441"/>
              <a:gd name="T111" fmla="*/ 160845 h 296502"/>
              <a:gd name="T112" fmla="*/ 101720 w 304441"/>
              <a:gd name="T113" fmla="*/ 148971 h 296502"/>
              <a:gd name="T114" fmla="*/ 121129 w 304441"/>
              <a:gd name="T115" fmla="*/ 130979 h 296502"/>
              <a:gd name="T116" fmla="*/ 92015 w 304441"/>
              <a:gd name="T117" fmla="*/ 92117 h 296502"/>
              <a:gd name="T118" fmla="*/ 94171 w 304441"/>
              <a:gd name="T119" fmla="*/ 55054 h 296502"/>
              <a:gd name="T120" fmla="*/ 152041 w 304441"/>
              <a:gd name="T121" fmla="*/ 0 h 296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04441" h="296502">
                <a:moveTo>
                  <a:pt x="265622" y="196109"/>
                </a:moveTo>
                <a:cubicBezTo>
                  <a:pt x="244056" y="196109"/>
                  <a:pt x="198767" y="200787"/>
                  <a:pt x="164262" y="237849"/>
                </a:cubicBezTo>
                <a:lnTo>
                  <a:pt x="169294" y="236770"/>
                </a:lnTo>
                <a:cubicBezTo>
                  <a:pt x="168934" y="236770"/>
                  <a:pt x="168934" y="236770"/>
                  <a:pt x="168934" y="236770"/>
                </a:cubicBezTo>
                <a:lnTo>
                  <a:pt x="268857" y="217339"/>
                </a:lnTo>
                <a:lnTo>
                  <a:pt x="273529" y="216619"/>
                </a:lnTo>
                <a:lnTo>
                  <a:pt x="273529" y="196109"/>
                </a:lnTo>
                <a:cubicBezTo>
                  <a:pt x="271373" y="196109"/>
                  <a:pt x="268497" y="196109"/>
                  <a:pt x="265622" y="196109"/>
                </a:cubicBezTo>
                <a:close/>
                <a:moveTo>
                  <a:pt x="30911" y="196109"/>
                </a:moveTo>
                <a:lnTo>
                  <a:pt x="30911" y="216619"/>
                </a:lnTo>
                <a:lnTo>
                  <a:pt x="32708" y="216979"/>
                </a:lnTo>
                <a:lnTo>
                  <a:pt x="35224" y="217339"/>
                </a:lnTo>
                <a:lnTo>
                  <a:pt x="136226" y="237130"/>
                </a:lnTo>
                <a:lnTo>
                  <a:pt x="140179" y="237849"/>
                </a:lnTo>
                <a:cubicBezTo>
                  <a:pt x="100282" y="195029"/>
                  <a:pt x="46007" y="195389"/>
                  <a:pt x="30911" y="196109"/>
                </a:cubicBezTo>
                <a:close/>
                <a:moveTo>
                  <a:pt x="112144" y="156167"/>
                </a:moveTo>
                <a:cubicBezTo>
                  <a:pt x="109627" y="156527"/>
                  <a:pt x="106752" y="157247"/>
                  <a:pt x="104236" y="157607"/>
                </a:cubicBezTo>
                <a:cubicBezTo>
                  <a:pt x="101001" y="158686"/>
                  <a:pt x="97406" y="159766"/>
                  <a:pt x="93453" y="160845"/>
                </a:cubicBezTo>
                <a:cubicBezTo>
                  <a:pt x="86264" y="163364"/>
                  <a:pt x="79075" y="166243"/>
                  <a:pt x="72605" y="169121"/>
                </a:cubicBezTo>
                <a:cubicBezTo>
                  <a:pt x="61822" y="174519"/>
                  <a:pt x="55712" y="179197"/>
                  <a:pt x="53915" y="187473"/>
                </a:cubicBezTo>
                <a:cubicBezTo>
                  <a:pt x="80513" y="189992"/>
                  <a:pt x="121129" y="200427"/>
                  <a:pt x="152041" y="237490"/>
                </a:cubicBezTo>
                <a:cubicBezTo>
                  <a:pt x="183312" y="200427"/>
                  <a:pt x="223928" y="189992"/>
                  <a:pt x="250885" y="187473"/>
                </a:cubicBezTo>
                <a:cubicBezTo>
                  <a:pt x="248729" y="179197"/>
                  <a:pt x="242618" y="174519"/>
                  <a:pt x="231835" y="169121"/>
                </a:cubicBezTo>
                <a:cubicBezTo>
                  <a:pt x="225365" y="166243"/>
                  <a:pt x="218536" y="163364"/>
                  <a:pt x="210988" y="160845"/>
                </a:cubicBezTo>
                <a:cubicBezTo>
                  <a:pt x="207753" y="159766"/>
                  <a:pt x="204518" y="159046"/>
                  <a:pt x="202002" y="158326"/>
                </a:cubicBezTo>
                <a:lnTo>
                  <a:pt x="200564" y="157967"/>
                </a:lnTo>
                <a:cubicBezTo>
                  <a:pt x="200564" y="157967"/>
                  <a:pt x="200564" y="157967"/>
                  <a:pt x="200205" y="157607"/>
                </a:cubicBezTo>
                <a:cubicBezTo>
                  <a:pt x="197329" y="157247"/>
                  <a:pt x="194813" y="156527"/>
                  <a:pt x="191938" y="156167"/>
                </a:cubicBezTo>
                <a:cubicBezTo>
                  <a:pt x="186187" y="168042"/>
                  <a:pt x="161746" y="175598"/>
                  <a:pt x="153479" y="178117"/>
                </a:cubicBezTo>
                <a:cubicBezTo>
                  <a:pt x="153119" y="178117"/>
                  <a:pt x="152400" y="178117"/>
                  <a:pt x="152041" y="178117"/>
                </a:cubicBezTo>
                <a:cubicBezTo>
                  <a:pt x="151681" y="178117"/>
                  <a:pt x="151322" y="178117"/>
                  <a:pt x="150963" y="178117"/>
                </a:cubicBezTo>
                <a:cubicBezTo>
                  <a:pt x="142696" y="175598"/>
                  <a:pt x="118254" y="168042"/>
                  <a:pt x="112144" y="156167"/>
                </a:cubicBezTo>
                <a:close/>
                <a:moveTo>
                  <a:pt x="129396" y="136736"/>
                </a:moveTo>
                <a:cubicBezTo>
                  <a:pt x="127959" y="141774"/>
                  <a:pt x="125083" y="147172"/>
                  <a:pt x="120770" y="152209"/>
                </a:cubicBezTo>
                <a:cubicBezTo>
                  <a:pt x="123286" y="157247"/>
                  <a:pt x="138023" y="164803"/>
                  <a:pt x="152041" y="168762"/>
                </a:cubicBezTo>
                <a:cubicBezTo>
                  <a:pt x="166059" y="164803"/>
                  <a:pt x="181155" y="157247"/>
                  <a:pt x="183671" y="152209"/>
                </a:cubicBezTo>
                <a:cubicBezTo>
                  <a:pt x="178998" y="147172"/>
                  <a:pt x="176482" y="141774"/>
                  <a:pt x="174685" y="136736"/>
                </a:cubicBezTo>
                <a:cubicBezTo>
                  <a:pt x="167856" y="140335"/>
                  <a:pt x="159948" y="142134"/>
                  <a:pt x="152041" y="142134"/>
                </a:cubicBezTo>
                <a:cubicBezTo>
                  <a:pt x="144493" y="142134"/>
                  <a:pt x="136585" y="140335"/>
                  <a:pt x="129396" y="136736"/>
                </a:cubicBezTo>
                <a:close/>
                <a:moveTo>
                  <a:pt x="179097" y="34884"/>
                </a:moveTo>
                <a:cubicBezTo>
                  <a:pt x="186498" y="35759"/>
                  <a:pt x="192310" y="37683"/>
                  <a:pt x="192855" y="37858"/>
                </a:cubicBezTo>
                <a:cubicBezTo>
                  <a:pt x="195034" y="38907"/>
                  <a:pt x="196487" y="41356"/>
                  <a:pt x="195397" y="43454"/>
                </a:cubicBezTo>
                <a:cubicBezTo>
                  <a:pt x="194671" y="45903"/>
                  <a:pt x="192128" y="47302"/>
                  <a:pt x="189585" y="46602"/>
                </a:cubicBezTo>
                <a:cubicBezTo>
                  <a:pt x="184500" y="44504"/>
                  <a:pt x="169244" y="41006"/>
                  <a:pt x="160889" y="45903"/>
                </a:cubicBezTo>
                <a:cubicBezTo>
                  <a:pt x="155077" y="49051"/>
                  <a:pt x="148539" y="50450"/>
                  <a:pt x="142001" y="50450"/>
                </a:cubicBezTo>
                <a:cubicBezTo>
                  <a:pt x="128198" y="50450"/>
                  <a:pt x="115484" y="45203"/>
                  <a:pt x="114758" y="44853"/>
                </a:cubicBezTo>
                <a:cubicBezTo>
                  <a:pt x="112215" y="44154"/>
                  <a:pt x="111125" y="41356"/>
                  <a:pt x="112215" y="38907"/>
                </a:cubicBezTo>
                <a:cubicBezTo>
                  <a:pt x="113305" y="36458"/>
                  <a:pt x="115847" y="35409"/>
                  <a:pt x="118390" y="36458"/>
                </a:cubicBezTo>
                <a:cubicBezTo>
                  <a:pt x="118390" y="36458"/>
                  <a:pt x="142364" y="46253"/>
                  <a:pt x="155804" y="38207"/>
                </a:cubicBezTo>
                <a:cubicBezTo>
                  <a:pt x="162705" y="34185"/>
                  <a:pt x="171696" y="34010"/>
                  <a:pt x="179097" y="34884"/>
                </a:cubicBezTo>
                <a:close/>
                <a:moveTo>
                  <a:pt x="152041" y="8996"/>
                </a:moveTo>
                <a:cubicBezTo>
                  <a:pt x="105673" y="8996"/>
                  <a:pt x="103517" y="45339"/>
                  <a:pt x="103517" y="49657"/>
                </a:cubicBezTo>
                <a:cubicBezTo>
                  <a:pt x="103517" y="51096"/>
                  <a:pt x="103517" y="58293"/>
                  <a:pt x="103517" y="59372"/>
                </a:cubicBezTo>
                <a:cubicBezTo>
                  <a:pt x="103517" y="60812"/>
                  <a:pt x="102438" y="62251"/>
                  <a:pt x="101360" y="62971"/>
                </a:cubicBezTo>
                <a:cubicBezTo>
                  <a:pt x="100282" y="64050"/>
                  <a:pt x="98844" y="64410"/>
                  <a:pt x="97406" y="64050"/>
                </a:cubicBezTo>
                <a:cubicBezTo>
                  <a:pt x="95609" y="64050"/>
                  <a:pt x="93093" y="68368"/>
                  <a:pt x="93812" y="75205"/>
                </a:cubicBezTo>
                <a:cubicBezTo>
                  <a:pt x="94171" y="80243"/>
                  <a:pt x="96328" y="83841"/>
                  <a:pt x="97766" y="85280"/>
                </a:cubicBezTo>
                <a:cubicBezTo>
                  <a:pt x="98125" y="85280"/>
                  <a:pt x="98844" y="85640"/>
                  <a:pt x="98844" y="85640"/>
                </a:cubicBezTo>
                <a:cubicBezTo>
                  <a:pt x="99563" y="85280"/>
                  <a:pt x="100282" y="85280"/>
                  <a:pt x="101001" y="85280"/>
                </a:cubicBezTo>
                <a:cubicBezTo>
                  <a:pt x="101720" y="85280"/>
                  <a:pt x="102438" y="85280"/>
                  <a:pt x="102798" y="85640"/>
                </a:cubicBezTo>
                <a:cubicBezTo>
                  <a:pt x="104236" y="86360"/>
                  <a:pt x="105314" y="87439"/>
                  <a:pt x="105673" y="88519"/>
                </a:cubicBezTo>
                <a:cubicBezTo>
                  <a:pt x="109627" y="104352"/>
                  <a:pt x="117535" y="117306"/>
                  <a:pt x="128678" y="125222"/>
                </a:cubicBezTo>
                <a:cubicBezTo>
                  <a:pt x="142696" y="135657"/>
                  <a:pt x="161027" y="135657"/>
                  <a:pt x="175404" y="125222"/>
                </a:cubicBezTo>
                <a:cubicBezTo>
                  <a:pt x="186546" y="117306"/>
                  <a:pt x="194813" y="104352"/>
                  <a:pt x="198767" y="88519"/>
                </a:cubicBezTo>
                <a:cubicBezTo>
                  <a:pt x="199127" y="87439"/>
                  <a:pt x="199846" y="86360"/>
                  <a:pt x="200924" y="85640"/>
                </a:cubicBezTo>
                <a:cubicBezTo>
                  <a:pt x="202362" y="84921"/>
                  <a:pt x="203799" y="84921"/>
                  <a:pt x="205237" y="85640"/>
                </a:cubicBezTo>
                <a:cubicBezTo>
                  <a:pt x="205596" y="85640"/>
                  <a:pt x="205956" y="85280"/>
                  <a:pt x="206315" y="85280"/>
                </a:cubicBezTo>
                <a:cubicBezTo>
                  <a:pt x="208113" y="83841"/>
                  <a:pt x="209910" y="80243"/>
                  <a:pt x="210269" y="75205"/>
                </a:cubicBezTo>
                <a:cubicBezTo>
                  <a:pt x="210988" y="68368"/>
                  <a:pt x="208472" y="64050"/>
                  <a:pt x="207394" y="63690"/>
                </a:cubicBezTo>
                <a:cubicBezTo>
                  <a:pt x="205596" y="64050"/>
                  <a:pt x="204159" y="64050"/>
                  <a:pt x="203080" y="62971"/>
                </a:cubicBezTo>
                <a:cubicBezTo>
                  <a:pt x="201643" y="62251"/>
                  <a:pt x="200924" y="60812"/>
                  <a:pt x="200924" y="59372"/>
                </a:cubicBezTo>
                <a:cubicBezTo>
                  <a:pt x="200924" y="57213"/>
                  <a:pt x="200924" y="51816"/>
                  <a:pt x="200924" y="50017"/>
                </a:cubicBezTo>
                <a:cubicBezTo>
                  <a:pt x="200564" y="42820"/>
                  <a:pt x="196611" y="8996"/>
                  <a:pt x="152041" y="8996"/>
                </a:cubicBezTo>
                <a:close/>
                <a:moveTo>
                  <a:pt x="152041" y="0"/>
                </a:moveTo>
                <a:cubicBezTo>
                  <a:pt x="206315" y="0"/>
                  <a:pt x="209910" y="44619"/>
                  <a:pt x="209910" y="49657"/>
                </a:cubicBezTo>
                <a:cubicBezTo>
                  <a:pt x="209910" y="50377"/>
                  <a:pt x="210269" y="52536"/>
                  <a:pt x="210269" y="55054"/>
                </a:cubicBezTo>
                <a:cubicBezTo>
                  <a:pt x="216379" y="57213"/>
                  <a:pt x="220693" y="65490"/>
                  <a:pt x="219614" y="75925"/>
                </a:cubicBezTo>
                <a:cubicBezTo>
                  <a:pt x="218896" y="82762"/>
                  <a:pt x="216379" y="88879"/>
                  <a:pt x="212426" y="92117"/>
                </a:cubicBezTo>
                <a:cubicBezTo>
                  <a:pt x="210269" y="93557"/>
                  <a:pt x="208472" y="94636"/>
                  <a:pt x="206315" y="94996"/>
                </a:cubicBezTo>
                <a:cubicBezTo>
                  <a:pt x="202002" y="110109"/>
                  <a:pt x="193735" y="122703"/>
                  <a:pt x="182952" y="130979"/>
                </a:cubicBezTo>
                <a:cubicBezTo>
                  <a:pt x="184030" y="136017"/>
                  <a:pt x="186187" y="141414"/>
                  <a:pt x="190860" y="146452"/>
                </a:cubicBezTo>
                <a:cubicBezTo>
                  <a:pt x="195173" y="147172"/>
                  <a:pt x="198767" y="147891"/>
                  <a:pt x="202721" y="148971"/>
                </a:cubicBezTo>
                <a:cubicBezTo>
                  <a:pt x="206315" y="149690"/>
                  <a:pt x="209550" y="150770"/>
                  <a:pt x="213863" y="152209"/>
                </a:cubicBezTo>
                <a:cubicBezTo>
                  <a:pt x="221771" y="154728"/>
                  <a:pt x="229319" y="157607"/>
                  <a:pt x="235789" y="160845"/>
                </a:cubicBezTo>
                <a:cubicBezTo>
                  <a:pt x="246572" y="166243"/>
                  <a:pt x="257355" y="172720"/>
                  <a:pt x="259871" y="186753"/>
                </a:cubicBezTo>
                <a:cubicBezTo>
                  <a:pt x="271373" y="186393"/>
                  <a:pt x="278562" y="187473"/>
                  <a:pt x="278921" y="187473"/>
                </a:cubicBezTo>
                <a:cubicBezTo>
                  <a:pt x="281078" y="187833"/>
                  <a:pt x="282875" y="189992"/>
                  <a:pt x="282875" y="191791"/>
                </a:cubicBezTo>
                <a:lnTo>
                  <a:pt x="282875" y="215180"/>
                </a:lnTo>
                <a:lnTo>
                  <a:pt x="299049" y="211942"/>
                </a:lnTo>
                <a:cubicBezTo>
                  <a:pt x="300487" y="211582"/>
                  <a:pt x="301925" y="211942"/>
                  <a:pt x="302644" y="212661"/>
                </a:cubicBezTo>
                <a:cubicBezTo>
                  <a:pt x="304081" y="213381"/>
                  <a:pt x="304441" y="215180"/>
                  <a:pt x="304441" y="216260"/>
                </a:cubicBezTo>
                <a:lnTo>
                  <a:pt x="304441" y="291824"/>
                </a:lnTo>
                <a:cubicBezTo>
                  <a:pt x="304441" y="294343"/>
                  <a:pt x="302644" y="296502"/>
                  <a:pt x="300128" y="296502"/>
                </a:cubicBezTo>
                <a:cubicBezTo>
                  <a:pt x="297252" y="296502"/>
                  <a:pt x="295455" y="294343"/>
                  <a:pt x="295455" y="291824"/>
                </a:cubicBezTo>
                <a:lnTo>
                  <a:pt x="295455" y="222017"/>
                </a:lnTo>
                <a:lnTo>
                  <a:pt x="157073" y="248644"/>
                </a:lnTo>
                <a:lnTo>
                  <a:pt x="157073" y="291824"/>
                </a:lnTo>
                <a:cubicBezTo>
                  <a:pt x="157073" y="294343"/>
                  <a:pt x="154916" y="296502"/>
                  <a:pt x="152400" y="296502"/>
                </a:cubicBezTo>
                <a:cubicBezTo>
                  <a:pt x="149884" y="296502"/>
                  <a:pt x="147728" y="294343"/>
                  <a:pt x="147728" y="291824"/>
                </a:cubicBezTo>
                <a:lnTo>
                  <a:pt x="147728" y="248644"/>
                </a:lnTo>
                <a:lnTo>
                  <a:pt x="9345" y="222017"/>
                </a:lnTo>
                <a:lnTo>
                  <a:pt x="9345" y="291824"/>
                </a:lnTo>
                <a:cubicBezTo>
                  <a:pt x="9345" y="294343"/>
                  <a:pt x="7188" y="296502"/>
                  <a:pt x="4672" y="296502"/>
                </a:cubicBezTo>
                <a:cubicBezTo>
                  <a:pt x="2156" y="296502"/>
                  <a:pt x="0" y="294343"/>
                  <a:pt x="0" y="291824"/>
                </a:cubicBezTo>
                <a:lnTo>
                  <a:pt x="0" y="216260"/>
                </a:lnTo>
                <a:cubicBezTo>
                  <a:pt x="0" y="215180"/>
                  <a:pt x="359" y="213381"/>
                  <a:pt x="1437" y="212661"/>
                </a:cubicBezTo>
                <a:cubicBezTo>
                  <a:pt x="2875" y="211942"/>
                  <a:pt x="3954" y="211582"/>
                  <a:pt x="5391" y="211942"/>
                </a:cubicBezTo>
                <a:lnTo>
                  <a:pt x="21566" y="215180"/>
                </a:lnTo>
                <a:lnTo>
                  <a:pt x="21566" y="191791"/>
                </a:lnTo>
                <a:cubicBezTo>
                  <a:pt x="21566" y="189992"/>
                  <a:pt x="23363" y="187833"/>
                  <a:pt x="25520" y="187473"/>
                </a:cubicBezTo>
                <a:cubicBezTo>
                  <a:pt x="25879" y="187473"/>
                  <a:pt x="33068" y="186393"/>
                  <a:pt x="44570" y="186753"/>
                </a:cubicBezTo>
                <a:cubicBezTo>
                  <a:pt x="47086" y="172720"/>
                  <a:pt x="57869" y="166243"/>
                  <a:pt x="68652" y="160845"/>
                </a:cubicBezTo>
                <a:cubicBezTo>
                  <a:pt x="75481" y="157607"/>
                  <a:pt x="82670" y="154728"/>
                  <a:pt x="90577" y="152209"/>
                </a:cubicBezTo>
                <a:cubicBezTo>
                  <a:pt x="94890" y="150770"/>
                  <a:pt x="98125" y="149690"/>
                  <a:pt x="101720" y="148971"/>
                </a:cubicBezTo>
                <a:cubicBezTo>
                  <a:pt x="105673" y="147891"/>
                  <a:pt x="109627" y="147172"/>
                  <a:pt x="113222" y="146452"/>
                </a:cubicBezTo>
                <a:cubicBezTo>
                  <a:pt x="117895" y="141414"/>
                  <a:pt x="120411" y="136017"/>
                  <a:pt x="121129" y="130979"/>
                </a:cubicBezTo>
                <a:cubicBezTo>
                  <a:pt x="110705" y="122703"/>
                  <a:pt x="102438" y="110109"/>
                  <a:pt x="97766" y="94996"/>
                </a:cubicBezTo>
                <a:cubicBezTo>
                  <a:pt x="95609" y="94636"/>
                  <a:pt x="93812" y="93557"/>
                  <a:pt x="92015" y="92117"/>
                </a:cubicBezTo>
                <a:cubicBezTo>
                  <a:pt x="88061" y="88879"/>
                  <a:pt x="85186" y="82762"/>
                  <a:pt x="84467" y="75925"/>
                </a:cubicBezTo>
                <a:cubicBezTo>
                  <a:pt x="83748" y="65490"/>
                  <a:pt x="87702" y="57213"/>
                  <a:pt x="94171" y="55054"/>
                </a:cubicBezTo>
                <a:cubicBezTo>
                  <a:pt x="94171" y="52536"/>
                  <a:pt x="94171" y="50017"/>
                  <a:pt x="94171" y="49657"/>
                </a:cubicBezTo>
                <a:cubicBezTo>
                  <a:pt x="94171" y="47498"/>
                  <a:pt x="95969" y="0"/>
                  <a:pt x="152041" y="0"/>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57" name="Freeform 755">
            <a:extLst>
              <a:ext uri="{FF2B5EF4-FFF2-40B4-BE49-F238E27FC236}">
                <a16:creationId xmlns:a16="http://schemas.microsoft.com/office/drawing/2014/main" id="{461E0596-06D0-E44A-BF08-325EF9ADFEC6}"/>
              </a:ext>
            </a:extLst>
          </p:cNvPr>
          <p:cNvSpPr>
            <a:spLocks noChangeArrowheads="1"/>
          </p:cNvSpPr>
          <p:nvPr/>
        </p:nvSpPr>
        <p:spPr bwMode="auto">
          <a:xfrm>
            <a:off x="4386398" y="2145926"/>
            <a:ext cx="344902" cy="334178"/>
          </a:xfrm>
          <a:custGeom>
            <a:avLst/>
            <a:gdLst>
              <a:gd name="T0" fmla="*/ 167809 w 306026"/>
              <a:gd name="T1" fmla="*/ 267053 h 296645"/>
              <a:gd name="T2" fmla="*/ 157705 w 306026"/>
              <a:gd name="T3" fmla="*/ 218334 h 296645"/>
              <a:gd name="T4" fmla="*/ 137856 w 306026"/>
              <a:gd name="T5" fmla="*/ 267053 h 296645"/>
              <a:gd name="T6" fmla="*/ 127391 w 306026"/>
              <a:gd name="T7" fmla="*/ 218334 h 296645"/>
              <a:gd name="T8" fmla="*/ 27788 w 306026"/>
              <a:gd name="T9" fmla="*/ 209312 h 296645"/>
              <a:gd name="T10" fmla="*/ 282930 w 306026"/>
              <a:gd name="T11" fmla="*/ 176832 h 296645"/>
              <a:gd name="T12" fmla="*/ 23097 w 306026"/>
              <a:gd name="T13" fmla="*/ 176832 h 296645"/>
              <a:gd name="T14" fmla="*/ 67906 w 306026"/>
              <a:gd name="T15" fmla="*/ 153955 h 296645"/>
              <a:gd name="T16" fmla="*/ 9525 w 306026"/>
              <a:gd name="T17" fmla="*/ 153955 h 296645"/>
              <a:gd name="T18" fmla="*/ 49004 w 306026"/>
              <a:gd name="T19" fmla="*/ 130319 h 296645"/>
              <a:gd name="T20" fmla="*/ 4617 w 306026"/>
              <a:gd name="T21" fmla="*/ 139491 h 296645"/>
              <a:gd name="T22" fmla="*/ 19037 w 306026"/>
              <a:gd name="T23" fmla="*/ 111269 h 296645"/>
              <a:gd name="T24" fmla="*/ 55210 w 306026"/>
              <a:gd name="T25" fmla="*/ 120441 h 296645"/>
              <a:gd name="T26" fmla="*/ 19037 w 306026"/>
              <a:gd name="T27" fmla="*/ 111269 h 296645"/>
              <a:gd name="T28" fmla="*/ 96355 w 306026"/>
              <a:gd name="T29" fmla="*/ 167449 h 296645"/>
              <a:gd name="T30" fmla="*/ 118730 w 306026"/>
              <a:gd name="T31" fmla="*/ 127391 h 296645"/>
              <a:gd name="T32" fmla="*/ 182605 w 306026"/>
              <a:gd name="T33" fmla="*/ 167449 h 296645"/>
              <a:gd name="T34" fmla="*/ 191627 w 306026"/>
              <a:gd name="T35" fmla="*/ 132083 h 296645"/>
              <a:gd name="T36" fmla="*/ 209311 w 306026"/>
              <a:gd name="T37" fmla="*/ 127391 h 296645"/>
              <a:gd name="T38" fmla="*/ 153805 w 306026"/>
              <a:gd name="T39" fmla="*/ 42581 h 296645"/>
              <a:gd name="T40" fmla="*/ 172734 w 306026"/>
              <a:gd name="T41" fmla="*/ 61874 h 296645"/>
              <a:gd name="T42" fmla="*/ 182198 w 306026"/>
              <a:gd name="T43" fmla="*/ 61874 h 296645"/>
              <a:gd name="T44" fmla="*/ 153805 w 306026"/>
              <a:gd name="T45" fmla="*/ 33481 h 296645"/>
              <a:gd name="T46" fmla="*/ 239624 w 306026"/>
              <a:gd name="T47" fmla="*/ 38975 h 296645"/>
              <a:gd name="T48" fmla="*/ 259473 w 306026"/>
              <a:gd name="T49" fmla="*/ 0 h 296645"/>
              <a:gd name="T50" fmla="*/ 291952 w 306026"/>
              <a:gd name="T51" fmla="*/ 167449 h 296645"/>
              <a:gd name="T52" fmla="*/ 301335 w 306026"/>
              <a:gd name="T53" fmla="*/ 176832 h 296645"/>
              <a:gd name="T54" fmla="*/ 282930 w 306026"/>
              <a:gd name="T55" fmla="*/ 217251 h 296645"/>
              <a:gd name="T56" fmla="*/ 273547 w 306026"/>
              <a:gd name="T57" fmla="*/ 291954 h 296645"/>
              <a:gd name="T58" fmla="*/ 209311 w 306026"/>
              <a:gd name="T59" fmla="*/ 262361 h 296645"/>
              <a:gd name="T60" fmla="*/ 200289 w 306026"/>
              <a:gd name="T61" fmla="*/ 218334 h 296645"/>
              <a:gd name="T62" fmla="*/ 167809 w 306026"/>
              <a:gd name="T63" fmla="*/ 276436 h 296645"/>
              <a:gd name="T64" fmla="*/ 118008 w 306026"/>
              <a:gd name="T65" fmla="*/ 256948 h 296645"/>
              <a:gd name="T66" fmla="*/ 104655 w 306026"/>
              <a:gd name="T67" fmla="*/ 262361 h 296645"/>
              <a:gd name="T68" fmla="*/ 95633 w 306026"/>
              <a:gd name="T69" fmla="*/ 218334 h 296645"/>
              <a:gd name="T70" fmla="*/ 27788 w 306026"/>
              <a:gd name="T71" fmla="*/ 296645 h 296645"/>
              <a:gd name="T72" fmla="*/ 13714 w 306026"/>
              <a:gd name="T73" fmla="*/ 204620 h 296645"/>
              <a:gd name="T74" fmla="*/ 0 w 306026"/>
              <a:gd name="T75" fmla="*/ 172141 h 296645"/>
              <a:gd name="T76" fmla="*/ 87333 w 306026"/>
              <a:gd name="T77" fmla="*/ 167449 h 296645"/>
              <a:gd name="T78" fmla="*/ 187297 w 306026"/>
              <a:gd name="T79" fmla="*/ 95994 h 296645"/>
              <a:gd name="T80" fmla="*/ 282930 w 306026"/>
              <a:gd name="T81" fmla="*/ 167449 h 296645"/>
              <a:gd name="T82" fmla="*/ 259473 w 306026"/>
              <a:gd name="T83" fmla="*/ 9022 h 296645"/>
              <a:gd name="T84" fmla="*/ 243845 w 306026"/>
              <a:gd name="T85" fmla="*/ 47761 h 296645"/>
              <a:gd name="T86" fmla="*/ 236737 w 306026"/>
              <a:gd name="T87" fmla="*/ 49080 h 296645"/>
              <a:gd name="T88" fmla="*/ 239985 w 306026"/>
              <a:gd name="T89" fmla="*/ 6495 h 296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6026" h="296645">
                <a:moveTo>
                  <a:pt x="157705" y="218334"/>
                </a:moveTo>
                <a:lnTo>
                  <a:pt x="157705" y="256948"/>
                </a:lnTo>
                <a:cubicBezTo>
                  <a:pt x="157705" y="262361"/>
                  <a:pt x="162035" y="267053"/>
                  <a:pt x="167809" y="267053"/>
                </a:cubicBezTo>
                <a:cubicBezTo>
                  <a:pt x="173583" y="267053"/>
                  <a:pt x="178275" y="262361"/>
                  <a:pt x="178275" y="256948"/>
                </a:cubicBezTo>
                <a:lnTo>
                  <a:pt x="178275" y="218334"/>
                </a:lnTo>
                <a:lnTo>
                  <a:pt x="157705" y="218334"/>
                </a:lnTo>
                <a:close/>
                <a:moveTo>
                  <a:pt x="127391" y="218334"/>
                </a:moveTo>
                <a:lnTo>
                  <a:pt x="127391" y="256948"/>
                </a:lnTo>
                <a:cubicBezTo>
                  <a:pt x="127391" y="262361"/>
                  <a:pt x="132082" y="267053"/>
                  <a:pt x="137856" y="267053"/>
                </a:cubicBezTo>
                <a:cubicBezTo>
                  <a:pt x="143630" y="267053"/>
                  <a:pt x="148322" y="262361"/>
                  <a:pt x="148322" y="256948"/>
                </a:cubicBezTo>
                <a:lnTo>
                  <a:pt x="148322" y="218334"/>
                </a:lnTo>
                <a:lnTo>
                  <a:pt x="127391" y="218334"/>
                </a:lnTo>
                <a:close/>
                <a:moveTo>
                  <a:pt x="23097" y="176832"/>
                </a:moveTo>
                <a:lnTo>
                  <a:pt x="23097" y="204620"/>
                </a:lnTo>
                <a:cubicBezTo>
                  <a:pt x="23097" y="206785"/>
                  <a:pt x="25262" y="209312"/>
                  <a:pt x="27788" y="209312"/>
                </a:cubicBezTo>
                <a:lnTo>
                  <a:pt x="278239" y="209312"/>
                </a:lnTo>
                <a:cubicBezTo>
                  <a:pt x="280765" y="209312"/>
                  <a:pt x="282930" y="206785"/>
                  <a:pt x="282930" y="204620"/>
                </a:cubicBezTo>
                <a:lnTo>
                  <a:pt x="282930" y="176832"/>
                </a:lnTo>
                <a:lnTo>
                  <a:pt x="187297" y="176832"/>
                </a:lnTo>
                <a:lnTo>
                  <a:pt x="118730" y="176832"/>
                </a:lnTo>
                <a:lnTo>
                  <a:pt x="23097" y="176832"/>
                </a:lnTo>
                <a:close/>
                <a:moveTo>
                  <a:pt x="14153" y="149369"/>
                </a:moveTo>
                <a:lnTo>
                  <a:pt x="63279" y="149369"/>
                </a:lnTo>
                <a:cubicBezTo>
                  <a:pt x="65770" y="149369"/>
                  <a:pt x="67906" y="151486"/>
                  <a:pt x="67906" y="153955"/>
                </a:cubicBezTo>
                <a:cubicBezTo>
                  <a:pt x="67906" y="156425"/>
                  <a:pt x="65770" y="158541"/>
                  <a:pt x="63279" y="158541"/>
                </a:cubicBezTo>
                <a:lnTo>
                  <a:pt x="14153" y="158541"/>
                </a:lnTo>
                <a:cubicBezTo>
                  <a:pt x="11661" y="158541"/>
                  <a:pt x="9525" y="156425"/>
                  <a:pt x="9525" y="153955"/>
                </a:cubicBezTo>
                <a:cubicBezTo>
                  <a:pt x="9525" y="151486"/>
                  <a:pt x="11661" y="149369"/>
                  <a:pt x="14153" y="149369"/>
                </a:cubicBezTo>
                <a:close/>
                <a:moveTo>
                  <a:pt x="4617" y="130319"/>
                </a:moveTo>
                <a:lnTo>
                  <a:pt x="49004" y="130319"/>
                </a:lnTo>
                <a:cubicBezTo>
                  <a:pt x="51490" y="130319"/>
                  <a:pt x="53620" y="132436"/>
                  <a:pt x="53620" y="134905"/>
                </a:cubicBezTo>
                <a:cubicBezTo>
                  <a:pt x="53620" y="137375"/>
                  <a:pt x="51490" y="139491"/>
                  <a:pt x="49004" y="139491"/>
                </a:cubicBezTo>
                <a:lnTo>
                  <a:pt x="4617" y="139491"/>
                </a:lnTo>
                <a:cubicBezTo>
                  <a:pt x="1776" y="139491"/>
                  <a:pt x="0" y="137375"/>
                  <a:pt x="0" y="134905"/>
                </a:cubicBezTo>
                <a:cubicBezTo>
                  <a:pt x="0" y="132436"/>
                  <a:pt x="1776" y="130319"/>
                  <a:pt x="4617" y="130319"/>
                </a:cubicBezTo>
                <a:close/>
                <a:moveTo>
                  <a:pt x="19037" y="111269"/>
                </a:moveTo>
                <a:lnTo>
                  <a:pt x="55210" y="111269"/>
                </a:lnTo>
                <a:cubicBezTo>
                  <a:pt x="58133" y="111269"/>
                  <a:pt x="59960" y="113386"/>
                  <a:pt x="59960" y="115855"/>
                </a:cubicBezTo>
                <a:cubicBezTo>
                  <a:pt x="59960" y="118325"/>
                  <a:pt x="58133" y="120441"/>
                  <a:pt x="55210" y="120441"/>
                </a:cubicBezTo>
                <a:lnTo>
                  <a:pt x="19037" y="120441"/>
                </a:lnTo>
                <a:cubicBezTo>
                  <a:pt x="16480" y="120441"/>
                  <a:pt x="14287" y="118325"/>
                  <a:pt x="14287" y="115855"/>
                </a:cubicBezTo>
                <a:cubicBezTo>
                  <a:pt x="14287" y="113386"/>
                  <a:pt x="16480" y="111269"/>
                  <a:pt x="19037" y="111269"/>
                </a:cubicBezTo>
                <a:close/>
                <a:moveTo>
                  <a:pt x="118730" y="105377"/>
                </a:moveTo>
                <a:cubicBezTo>
                  <a:pt x="106460" y="105377"/>
                  <a:pt x="96355" y="115121"/>
                  <a:pt x="96355" y="127391"/>
                </a:cubicBezTo>
                <a:lnTo>
                  <a:pt x="96355" y="167449"/>
                </a:lnTo>
                <a:lnTo>
                  <a:pt x="114038" y="167449"/>
                </a:lnTo>
                <a:lnTo>
                  <a:pt x="114038" y="132083"/>
                </a:lnTo>
                <a:cubicBezTo>
                  <a:pt x="114038" y="129556"/>
                  <a:pt x="116204" y="127391"/>
                  <a:pt x="118730" y="127391"/>
                </a:cubicBezTo>
                <a:cubicBezTo>
                  <a:pt x="121256" y="127391"/>
                  <a:pt x="123421" y="129556"/>
                  <a:pt x="123421" y="132083"/>
                </a:cubicBezTo>
                <a:lnTo>
                  <a:pt x="123421" y="167449"/>
                </a:lnTo>
                <a:lnTo>
                  <a:pt x="182605" y="167449"/>
                </a:lnTo>
                <a:lnTo>
                  <a:pt x="182605" y="132083"/>
                </a:lnTo>
                <a:cubicBezTo>
                  <a:pt x="182605" y="129556"/>
                  <a:pt x="184410" y="127391"/>
                  <a:pt x="187297" y="127391"/>
                </a:cubicBezTo>
                <a:cubicBezTo>
                  <a:pt x="189823" y="127391"/>
                  <a:pt x="191627" y="129556"/>
                  <a:pt x="191627" y="132083"/>
                </a:cubicBezTo>
                <a:lnTo>
                  <a:pt x="191627" y="167449"/>
                </a:lnTo>
                <a:lnTo>
                  <a:pt x="209311" y="167449"/>
                </a:lnTo>
                <a:lnTo>
                  <a:pt x="209311" y="127391"/>
                </a:lnTo>
                <a:cubicBezTo>
                  <a:pt x="209311" y="115121"/>
                  <a:pt x="199206" y="105377"/>
                  <a:pt x="187297" y="105377"/>
                </a:cubicBezTo>
                <a:lnTo>
                  <a:pt x="118730" y="105377"/>
                </a:lnTo>
                <a:close/>
                <a:moveTo>
                  <a:pt x="153805" y="42581"/>
                </a:moveTo>
                <a:cubicBezTo>
                  <a:pt x="143249" y="42581"/>
                  <a:pt x="134513" y="50954"/>
                  <a:pt x="134513" y="61874"/>
                </a:cubicBezTo>
                <a:cubicBezTo>
                  <a:pt x="134513" y="72066"/>
                  <a:pt x="143249" y="80803"/>
                  <a:pt x="153805" y="80803"/>
                </a:cubicBezTo>
                <a:cubicBezTo>
                  <a:pt x="163998" y="80803"/>
                  <a:pt x="172734" y="72066"/>
                  <a:pt x="172734" y="61874"/>
                </a:cubicBezTo>
                <a:cubicBezTo>
                  <a:pt x="172734" y="50954"/>
                  <a:pt x="163998" y="42581"/>
                  <a:pt x="153805" y="42581"/>
                </a:cubicBezTo>
                <a:close/>
                <a:moveTo>
                  <a:pt x="153805" y="33481"/>
                </a:moveTo>
                <a:cubicBezTo>
                  <a:pt x="169458" y="33481"/>
                  <a:pt x="182198" y="45857"/>
                  <a:pt x="182198" y="61874"/>
                </a:cubicBezTo>
                <a:cubicBezTo>
                  <a:pt x="182198" y="77527"/>
                  <a:pt x="169458" y="90267"/>
                  <a:pt x="153805" y="90267"/>
                </a:cubicBezTo>
                <a:cubicBezTo>
                  <a:pt x="138153" y="90267"/>
                  <a:pt x="125412" y="77527"/>
                  <a:pt x="125412" y="61874"/>
                </a:cubicBezTo>
                <a:cubicBezTo>
                  <a:pt x="125412" y="45857"/>
                  <a:pt x="138153" y="33481"/>
                  <a:pt x="153805" y="33481"/>
                </a:cubicBezTo>
                <a:close/>
                <a:moveTo>
                  <a:pt x="225595" y="10510"/>
                </a:moveTo>
                <a:cubicBezTo>
                  <a:pt x="221490" y="10014"/>
                  <a:pt x="217250" y="10826"/>
                  <a:pt x="213641" y="12991"/>
                </a:cubicBezTo>
                <a:lnTo>
                  <a:pt x="239624" y="38975"/>
                </a:lnTo>
                <a:cubicBezTo>
                  <a:pt x="243955" y="31757"/>
                  <a:pt x="242872" y="22013"/>
                  <a:pt x="236737" y="15878"/>
                </a:cubicBezTo>
                <a:cubicBezTo>
                  <a:pt x="233670" y="12811"/>
                  <a:pt x="229700" y="11006"/>
                  <a:pt x="225595" y="10510"/>
                </a:cubicBezTo>
                <a:close/>
                <a:moveTo>
                  <a:pt x="259473" y="0"/>
                </a:moveTo>
                <a:cubicBezTo>
                  <a:pt x="277517" y="0"/>
                  <a:pt x="291952" y="14435"/>
                  <a:pt x="291952" y="32479"/>
                </a:cubicBezTo>
                <a:lnTo>
                  <a:pt x="291952" y="147916"/>
                </a:lnTo>
                <a:lnTo>
                  <a:pt x="291952" y="167449"/>
                </a:lnTo>
                <a:lnTo>
                  <a:pt x="301335" y="167449"/>
                </a:lnTo>
                <a:cubicBezTo>
                  <a:pt x="303861" y="167449"/>
                  <a:pt x="306026" y="169614"/>
                  <a:pt x="306026" y="172141"/>
                </a:cubicBezTo>
                <a:cubicBezTo>
                  <a:pt x="306026" y="174667"/>
                  <a:pt x="303861" y="176832"/>
                  <a:pt x="301335" y="176832"/>
                </a:cubicBezTo>
                <a:lnTo>
                  <a:pt x="291952" y="176832"/>
                </a:lnTo>
                <a:lnTo>
                  <a:pt x="291952" y="204620"/>
                </a:lnTo>
                <a:cubicBezTo>
                  <a:pt x="291952" y="210394"/>
                  <a:pt x="287982" y="215447"/>
                  <a:pt x="282930" y="217251"/>
                </a:cubicBezTo>
                <a:lnTo>
                  <a:pt x="282930" y="291954"/>
                </a:lnTo>
                <a:cubicBezTo>
                  <a:pt x="282930" y="294480"/>
                  <a:pt x="280765" y="296645"/>
                  <a:pt x="278239" y="296645"/>
                </a:cubicBezTo>
                <a:cubicBezTo>
                  <a:pt x="275712" y="296645"/>
                  <a:pt x="273547" y="294480"/>
                  <a:pt x="273547" y="291954"/>
                </a:cubicBezTo>
                <a:lnTo>
                  <a:pt x="273547" y="218334"/>
                </a:lnTo>
                <a:lnTo>
                  <a:pt x="209311" y="218334"/>
                </a:lnTo>
                <a:lnTo>
                  <a:pt x="209311" y="262361"/>
                </a:lnTo>
                <a:cubicBezTo>
                  <a:pt x="209311" y="264887"/>
                  <a:pt x="207145" y="267053"/>
                  <a:pt x="204980" y="267053"/>
                </a:cubicBezTo>
                <a:cubicBezTo>
                  <a:pt x="202454" y="267053"/>
                  <a:pt x="200289" y="264887"/>
                  <a:pt x="200289" y="262361"/>
                </a:cubicBezTo>
                <a:lnTo>
                  <a:pt x="200289" y="218334"/>
                </a:lnTo>
                <a:lnTo>
                  <a:pt x="187658" y="218334"/>
                </a:lnTo>
                <a:lnTo>
                  <a:pt x="187658" y="256948"/>
                </a:lnTo>
                <a:cubicBezTo>
                  <a:pt x="187658" y="267775"/>
                  <a:pt x="178636" y="276436"/>
                  <a:pt x="167809" y="276436"/>
                </a:cubicBezTo>
                <a:cubicBezTo>
                  <a:pt x="162035" y="276436"/>
                  <a:pt x="156622" y="273549"/>
                  <a:pt x="153013" y="269218"/>
                </a:cubicBezTo>
                <a:cubicBezTo>
                  <a:pt x="149405" y="273549"/>
                  <a:pt x="143991" y="276436"/>
                  <a:pt x="137856" y="276436"/>
                </a:cubicBezTo>
                <a:cubicBezTo>
                  <a:pt x="127030" y="276436"/>
                  <a:pt x="118008" y="267775"/>
                  <a:pt x="118008" y="256948"/>
                </a:cubicBezTo>
                <a:lnTo>
                  <a:pt x="118008" y="218334"/>
                </a:lnTo>
                <a:lnTo>
                  <a:pt x="104655" y="218334"/>
                </a:lnTo>
                <a:lnTo>
                  <a:pt x="104655" y="262361"/>
                </a:lnTo>
                <a:cubicBezTo>
                  <a:pt x="104655" y="264887"/>
                  <a:pt x="102851" y="267053"/>
                  <a:pt x="99964" y="267053"/>
                </a:cubicBezTo>
                <a:cubicBezTo>
                  <a:pt x="97438" y="267053"/>
                  <a:pt x="95633" y="264887"/>
                  <a:pt x="95633" y="262361"/>
                </a:cubicBezTo>
                <a:lnTo>
                  <a:pt x="95633" y="218334"/>
                </a:lnTo>
                <a:lnTo>
                  <a:pt x="32119" y="218334"/>
                </a:lnTo>
                <a:lnTo>
                  <a:pt x="32119" y="291954"/>
                </a:lnTo>
                <a:cubicBezTo>
                  <a:pt x="32119" y="294480"/>
                  <a:pt x="30314" y="296645"/>
                  <a:pt x="27788" y="296645"/>
                </a:cubicBezTo>
                <a:cubicBezTo>
                  <a:pt x="25262" y="296645"/>
                  <a:pt x="23097" y="294480"/>
                  <a:pt x="23097" y="291954"/>
                </a:cubicBezTo>
                <a:lnTo>
                  <a:pt x="23097" y="217251"/>
                </a:lnTo>
                <a:cubicBezTo>
                  <a:pt x="17683" y="215447"/>
                  <a:pt x="13714" y="210394"/>
                  <a:pt x="13714" y="204620"/>
                </a:cubicBezTo>
                <a:lnTo>
                  <a:pt x="13714" y="176832"/>
                </a:lnTo>
                <a:lnTo>
                  <a:pt x="4692" y="176832"/>
                </a:lnTo>
                <a:cubicBezTo>
                  <a:pt x="1805" y="176832"/>
                  <a:pt x="0" y="174667"/>
                  <a:pt x="0" y="172141"/>
                </a:cubicBezTo>
                <a:cubicBezTo>
                  <a:pt x="0" y="169614"/>
                  <a:pt x="1805" y="167449"/>
                  <a:pt x="4692" y="167449"/>
                </a:cubicBezTo>
                <a:lnTo>
                  <a:pt x="18405" y="167449"/>
                </a:lnTo>
                <a:lnTo>
                  <a:pt x="87333" y="167449"/>
                </a:lnTo>
                <a:lnTo>
                  <a:pt x="87333" y="127391"/>
                </a:lnTo>
                <a:cubicBezTo>
                  <a:pt x="87333" y="110069"/>
                  <a:pt x="101407" y="95994"/>
                  <a:pt x="118730" y="95994"/>
                </a:cubicBezTo>
                <a:lnTo>
                  <a:pt x="187297" y="95994"/>
                </a:lnTo>
                <a:cubicBezTo>
                  <a:pt x="204258" y="95994"/>
                  <a:pt x="218693" y="110069"/>
                  <a:pt x="218693" y="127391"/>
                </a:cubicBezTo>
                <a:lnTo>
                  <a:pt x="218693" y="167449"/>
                </a:lnTo>
                <a:lnTo>
                  <a:pt x="282930" y="167449"/>
                </a:lnTo>
                <a:lnTo>
                  <a:pt x="282930" y="129133"/>
                </a:lnTo>
                <a:lnTo>
                  <a:pt x="282930" y="32479"/>
                </a:lnTo>
                <a:cubicBezTo>
                  <a:pt x="282930" y="19487"/>
                  <a:pt x="272465" y="9022"/>
                  <a:pt x="259473" y="9022"/>
                </a:cubicBezTo>
                <a:cubicBezTo>
                  <a:pt x="254781" y="9022"/>
                  <a:pt x="250451" y="10465"/>
                  <a:pt x="246481" y="12991"/>
                </a:cubicBezTo>
                <a:cubicBezTo>
                  <a:pt x="250270" y="18585"/>
                  <a:pt x="251894" y="25171"/>
                  <a:pt x="251353" y="31577"/>
                </a:cubicBezTo>
                <a:lnTo>
                  <a:pt x="243845" y="47761"/>
                </a:lnTo>
                <a:lnTo>
                  <a:pt x="243233" y="49080"/>
                </a:lnTo>
                <a:cubicBezTo>
                  <a:pt x="242512" y="49801"/>
                  <a:pt x="241429" y="50523"/>
                  <a:pt x="239985" y="50523"/>
                </a:cubicBezTo>
                <a:cubicBezTo>
                  <a:pt x="238903" y="50523"/>
                  <a:pt x="237820" y="49801"/>
                  <a:pt x="236737" y="49080"/>
                </a:cubicBezTo>
                <a:lnTo>
                  <a:pt x="203536" y="15878"/>
                </a:lnTo>
                <a:cubicBezTo>
                  <a:pt x="201732" y="14074"/>
                  <a:pt x="201732" y="11187"/>
                  <a:pt x="203536" y="9383"/>
                </a:cubicBezTo>
                <a:cubicBezTo>
                  <a:pt x="213641" y="-722"/>
                  <a:pt x="228798" y="-1444"/>
                  <a:pt x="239985" y="6495"/>
                </a:cubicBezTo>
                <a:cubicBezTo>
                  <a:pt x="245399" y="2165"/>
                  <a:pt x="252255" y="0"/>
                  <a:pt x="259473" y="0"/>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58" name="Freeform 763">
            <a:extLst>
              <a:ext uri="{FF2B5EF4-FFF2-40B4-BE49-F238E27FC236}">
                <a16:creationId xmlns:a16="http://schemas.microsoft.com/office/drawing/2014/main" id="{AF03FDC1-76A8-5148-AF06-1764841713B8}"/>
              </a:ext>
            </a:extLst>
          </p:cNvPr>
          <p:cNvSpPr>
            <a:spLocks noChangeArrowheads="1"/>
          </p:cNvSpPr>
          <p:nvPr/>
        </p:nvSpPr>
        <p:spPr bwMode="auto">
          <a:xfrm>
            <a:off x="2907123" y="3638252"/>
            <a:ext cx="344902" cy="343114"/>
          </a:xfrm>
          <a:custGeom>
            <a:avLst/>
            <a:gdLst>
              <a:gd name="T0" fmla="*/ 184771 w 306027"/>
              <a:gd name="T1" fmla="*/ 238069 h 304220"/>
              <a:gd name="T2" fmla="*/ 203176 w 306027"/>
              <a:gd name="T3" fmla="*/ 282797 h 304220"/>
              <a:gd name="T4" fmla="*/ 221942 w 306027"/>
              <a:gd name="T5" fmla="*/ 237708 h 304220"/>
              <a:gd name="T6" fmla="*/ 125212 w 306027"/>
              <a:gd name="T7" fmla="*/ 204904 h 304220"/>
              <a:gd name="T8" fmla="*/ 80510 w 306027"/>
              <a:gd name="T9" fmla="*/ 210792 h 304220"/>
              <a:gd name="T10" fmla="*/ 69781 w 306027"/>
              <a:gd name="T11" fmla="*/ 198669 h 304220"/>
              <a:gd name="T12" fmla="*/ 202834 w 306027"/>
              <a:gd name="T13" fmla="*/ 191722 h 304220"/>
              <a:gd name="T14" fmla="*/ 212359 w 306027"/>
              <a:gd name="T15" fmla="*/ 201247 h 304220"/>
              <a:gd name="T16" fmla="*/ 221884 w 306027"/>
              <a:gd name="T17" fmla="*/ 201247 h 304220"/>
              <a:gd name="T18" fmla="*/ 202834 w 306027"/>
              <a:gd name="T19" fmla="*/ 182563 h 304220"/>
              <a:gd name="T20" fmla="*/ 203176 w 306027"/>
              <a:gd name="T21" fmla="*/ 233019 h 304220"/>
              <a:gd name="T22" fmla="*/ 68191 w 306027"/>
              <a:gd name="T23" fmla="*/ 165100 h 304220"/>
              <a:gd name="T24" fmla="*/ 129887 w 306027"/>
              <a:gd name="T25" fmla="*/ 174272 h 304220"/>
              <a:gd name="T26" fmla="*/ 68191 w 306027"/>
              <a:gd name="T27" fmla="*/ 165100 h 304220"/>
              <a:gd name="T28" fmla="*/ 244111 w 306027"/>
              <a:gd name="T29" fmla="*/ 137936 h 304220"/>
              <a:gd name="T30" fmla="*/ 187325 w 306027"/>
              <a:gd name="T31" fmla="*/ 137936 h 304220"/>
              <a:gd name="T32" fmla="*/ 164833 w 306027"/>
              <a:gd name="T33" fmla="*/ 133350 h 304220"/>
              <a:gd name="T34" fmla="*/ 68172 w 306027"/>
              <a:gd name="T35" fmla="*/ 142522 h 304220"/>
              <a:gd name="T36" fmla="*/ 144397 w 306027"/>
              <a:gd name="T37" fmla="*/ 100013 h 304220"/>
              <a:gd name="T38" fmla="*/ 239778 w 306027"/>
              <a:gd name="T39" fmla="*/ 109185 h 304220"/>
              <a:gd name="T40" fmla="*/ 144397 w 306027"/>
              <a:gd name="T41" fmla="*/ 100013 h 304220"/>
              <a:gd name="T42" fmla="*/ 121878 w 306027"/>
              <a:gd name="T43" fmla="*/ 104599 h 304220"/>
              <a:gd name="T44" fmla="*/ 63500 w 306027"/>
              <a:gd name="T45" fmla="*/ 104599 h 304220"/>
              <a:gd name="T46" fmla="*/ 188670 w 306027"/>
              <a:gd name="T47" fmla="*/ 68263 h 304220"/>
              <a:gd name="T48" fmla="*/ 118591 w 306027"/>
              <a:gd name="T49" fmla="*/ 77435 h 304220"/>
              <a:gd name="T50" fmla="*/ 57446 w 306027"/>
              <a:gd name="T51" fmla="*/ 30163 h 304220"/>
              <a:gd name="T52" fmla="*/ 269612 w 306027"/>
              <a:gd name="T53" fmla="*/ 53208 h 304220"/>
              <a:gd name="T54" fmla="*/ 269612 w 306027"/>
              <a:gd name="T55" fmla="*/ 224245 h 304220"/>
              <a:gd name="T56" fmla="*/ 241970 w 306027"/>
              <a:gd name="T57" fmla="*/ 242609 h 304220"/>
              <a:gd name="T58" fmla="*/ 242688 w 306027"/>
              <a:gd name="T59" fmla="*/ 39165 h 304220"/>
              <a:gd name="T60" fmla="*/ 39138 w 306027"/>
              <a:gd name="T61" fmla="*/ 215603 h 304220"/>
              <a:gd name="T62" fmla="*/ 160837 w 306027"/>
              <a:gd name="T63" fmla="*/ 242609 h 304220"/>
              <a:gd name="T64" fmla="*/ 53138 w 306027"/>
              <a:gd name="T65" fmla="*/ 242609 h 304220"/>
              <a:gd name="T66" fmla="*/ 30163 w 306027"/>
              <a:gd name="T67" fmla="*/ 57889 h 304220"/>
              <a:gd name="T68" fmla="*/ 57446 w 306027"/>
              <a:gd name="T69" fmla="*/ 30163 h 304220"/>
              <a:gd name="T70" fmla="*/ 9383 w 306027"/>
              <a:gd name="T71" fmla="*/ 255744 h 304220"/>
              <a:gd name="T72" fmla="*/ 175388 w 306027"/>
              <a:gd name="T73" fmla="*/ 231576 h 304220"/>
              <a:gd name="T74" fmla="*/ 245038 w 306027"/>
              <a:gd name="T75" fmla="*/ 200555 h 304220"/>
              <a:gd name="T76" fmla="*/ 283653 w 306027"/>
              <a:gd name="T77" fmla="*/ 268729 h 304220"/>
              <a:gd name="T78" fmla="*/ 283653 w 306027"/>
              <a:gd name="T79" fmla="*/ 9018 h 304220"/>
              <a:gd name="T80" fmla="*/ 283653 w 306027"/>
              <a:gd name="T81" fmla="*/ 0 h 304220"/>
              <a:gd name="T82" fmla="*/ 283653 w 306027"/>
              <a:gd name="T83" fmla="*/ 278108 h 304220"/>
              <a:gd name="T84" fmla="*/ 228799 w 306027"/>
              <a:gd name="T85" fmla="*/ 303357 h 304220"/>
              <a:gd name="T86" fmla="*/ 203176 w 306027"/>
              <a:gd name="T87" fmla="*/ 292897 h 304220"/>
              <a:gd name="T88" fmla="*/ 175388 w 306027"/>
              <a:gd name="T89" fmla="*/ 299389 h 304220"/>
              <a:gd name="T90" fmla="*/ 0 w 306027"/>
              <a:gd name="T91" fmla="*/ 255744 h 304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027" h="304220">
                <a:moveTo>
                  <a:pt x="221942" y="237708"/>
                </a:moveTo>
                <a:cubicBezTo>
                  <a:pt x="216529" y="240954"/>
                  <a:pt x="210033" y="242037"/>
                  <a:pt x="203176" y="242037"/>
                </a:cubicBezTo>
                <a:cubicBezTo>
                  <a:pt x="196680" y="242037"/>
                  <a:pt x="190545" y="240954"/>
                  <a:pt x="184771" y="238069"/>
                </a:cubicBezTo>
                <a:lnTo>
                  <a:pt x="184771" y="291815"/>
                </a:lnTo>
                <a:lnTo>
                  <a:pt x="201372" y="283518"/>
                </a:lnTo>
                <a:cubicBezTo>
                  <a:pt x="202094" y="283157"/>
                  <a:pt x="202815" y="282797"/>
                  <a:pt x="203176" y="282797"/>
                </a:cubicBezTo>
                <a:cubicBezTo>
                  <a:pt x="204259" y="282797"/>
                  <a:pt x="204620" y="283157"/>
                  <a:pt x="205342" y="283518"/>
                </a:cubicBezTo>
                <a:lnTo>
                  <a:pt x="221942" y="291815"/>
                </a:lnTo>
                <a:lnTo>
                  <a:pt x="221942" y="237708"/>
                </a:lnTo>
                <a:close/>
                <a:moveTo>
                  <a:pt x="107689" y="193733"/>
                </a:moveTo>
                <a:cubicBezTo>
                  <a:pt x="113590" y="193733"/>
                  <a:pt x="119490" y="195379"/>
                  <a:pt x="124139" y="198669"/>
                </a:cubicBezTo>
                <a:cubicBezTo>
                  <a:pt x="126285" y="200054"/>
                  <a:pt x="126643" y="202825"/>
                  <a:pt x="125212" y="204904"/>
                </a:cubicBezTo>
                <a:cubicBezTo>
                  <a:pt x="123424" y="206982"/>
                  <a:pt x="120921" y="207328"/>
                  <a:pt x="118775" y="205943"/>
                </a:cubicBezTo>
                <a:cubicBezTo>
                  <a:pt x="112695" y="201440"/>
                  <a:pt x="103040" y="201440"/>
                  <a:pt x="96960" y="205943"/>
                </a:cubicBezTo>
                <a:cubicBezTo>
                  <a:pt x="92669" y="209060"/>
                  <a:pt x="86589" y="210792"/>
                  <a:pt x="80510" y="210792"/>
                </a:cubicBezTo>
                <a:cubicBezTo>
                  <a:pt x="74788" y="210792"/>
                  <a:pt x="69066" y="209060"/>
                  <a:pt x="64417" y="205943"/>
                </a:cubicBezTo>
                <a:cubicBezTo>
                  <a:pt x="62271" y="204557"/>
                  <a:pt x="61913" y="201440"/>
                  <a:pt x="63344" y="199362"/>
                </a:cubicBezTo>
                <a:cubicBezTo>
                  <a:pt x="64774" y="197630"/>
                  <a:pt x="67635" y="197284"/>
                  <a:pt x="69781" y="198669"/>
                </a:cubicBezTo>
                <a:cubicBezTo>
                  <a:pt x="75503" y="202825"/>
                  <a:pt x="85516" y="202825"/>
                  <a:pt x="91238" y="198669"/>
                </a:cubicBezTo>
                <a:cubicBezTo>
                  <a:pt x="95887" y="195379"/>
                  <a:pt x="101788" y="193733"/>
                  <a:pt x="107689" y="193733"/>
                </a:cubicBezTo>
                <a:close/>
                <a:moveTo>
                  <a:pt x="202834" y="191722"/>
                </a:moveTo>
                <a:cubicBezTo>
                  <a:pt x="197705" y="191722"/>
                  <a:pt x="193675" y="196118"/>
                  <a:pt x="193675" y="201247"/>
                </a:cubicBezTo>
                <a:cubicBezTo>
                  <a:pt x="193675" y="206376"/>
                  <a:pt x="197705" y="210772"/>
                  <a:pt x="202834" y="210772"/>
                </a:cubicBezTo>
                <a:cubicBezTo>
                  <a:pt x="207963" y="210772"/>
                  <a:pt x="212359" y="206376"/>
                  <a:pt x="212359" y="201247"/>
                </a:cubicBezTo>
                <a:cubicBezTo>
                  <a:pt x="212359" y="196118"/>
                  <a:pt x="207963" y="191722"/>
                  <a:pt x="202834" y="191722"/>
                </a:cubicBezTo>
                <a:close/>
                <a:moveTo>
                  <a:pt x="202834" y="182563"/>
                </a:moveTo>
                <a:cubicBezTo>
                  <a:pt x="213458" y="182563"/>
                  <a:pt x="221884" y="190989"/>
                  <a:pt x="221884" y="201247"/>
                </a:cubicBezTo>
                <a:cubicBezTo>
                  <a:pt x="221884" y="211871"/>
                  <a:pt x="213458" y="220297"/>
                  <a:pt x="202834" y="220297"/>
                </a:cubicBezTo>
                <a:cubicBezTo>
                  <a:pt x="192576" y="220297"/>
                  <a:pt x="184150" y="211871"/>
                  <a:pt x="184150" y="201247"/>
                </a:cubicBezTo>
                <a:cubicBezTo>
                  <a:pt x="184150" y="190989"/>
                  <a:pt x="192576" y="182563"/>
                  <a:pt x="202834" y="182563"/>
                </a:cubicBezTo>
                <a:close/>
                <a:moveTo>
                  <a:pt x="203176" y="168091"/>
                </a:moveTo>
                <a:cubicBezTo>
                  <a:pt x="185493" y="168091"/>
                  <a:pt x="171058" y="182880"/>
                  <a:pt x="171058" y="200555"/>
                </a:cubicBezTo>
                <a:cubicBezTo>
                  <a:pt x="171058" y="218590"/>
                  <a:pt x="185493" y="233019"/>
                  <a:pt x="203176" y="233019"/>
                </a:cubicBezTo>
                <a:cubicBezTo>
                  <a:pt x="221220" y="233019"/>
                  <a:pt x="235656" y="218590"/>
                  <a:pt x="235656" y="200555"/>
                </a:cubicBezTo>
                <a:cubicBezTo>
                  <a:pt x="235656" y="182880"/>
                  <a:pt x="221220" y="168091"/>
                  <a:pt x="203176" y="168091"/>
                </a:cubicBezTo>
                <a:close/>
                <a:moveTo>
                  <a:pt x="68191" y="165100"/>
                </a:moveTo>
                <a:lnTo>
                  <a:pt x="129887" y="165100"/>
                </a:lnTo>
                <a:cubicBezTo>
                  <a:pt x="132413" y="165100"/>
                  <a:pt x="134577" y="167217"/>
                  <a:pt x="134577" y="169686"/>
                </a:cubicBezTo>
                <a:cubicBezTo>
                  <a:pt x="134577" y="172155"/>
                  <a:pt x="132413" y="174272"/>
                  <a:pt x="129887" y="174272"/>
                </a:cubicBezTo>
                <a:lnTo>
                  <a:pt x="68191" y="174272"/>
                </a:lnTo>
                <a:cubicBezTo>
                  <a:pt x="65665" y="174272"/>
                  <a:pt x="63500" y="172155"/>
                  <a:pt x="63500" y="169686"/>
                </a:cubicBezTo>
                <a:cubicBezTo>
                  <a:pt x="63500" y="167217"/>
                  <a:pt x="65665" y="165100"/>
                  <a:pt x="68191" y="165100"/>
                </a:cubicBezTo>
                <a:close/>
                <a:moveTo>
                  <a:pt x="192057" y="133350"/>
                </a:moveTo>
                <a:lnTo>
                  <a:pt x="239743" y="133350"/>
                </a:lnTo>
                <a:cubicBezTo>
                  <a:pt x="241927" y="133350"/>
                  <a:pt x="244111" y="135467"/>
                  <a:pt x="244111" y="137936"/>
                </a:cubicBezTo>
                <a:cubicBezTo>
                  <a:pt x="244111" y="140405"/>
                  <a:pt x="241927" y="142522"/>
                  <a:pt x="239743" y="142522"/>
                </a:cubicBezTo>
                <a:lnTo>
                  <a:pt x="192057" y="142522"/>
                </a:lnTo>
                <a:cubicBezTo>
                  <a:pt x="189145" y="142522"/>
                  <a:pt x="187325" y="140405"/>
                  <a:pt x="187325" y="137936"/>
                </a:cubicBezTo>
                <a:cubicBezTo>
                  <a:pt x="187325" y="135467"/>
                  <a:pt x="189145" y="133350"/>
                  <a:pt x="192057" y="133350"/>
                </a:cubicBezTo>
                <a:close/>
                <a:moveTo>
                  <a:pt x="68172" y="133350"/>
                </a:moveTo>
                <a:lnTo>
                  <a:pt x="164833" y="133350"/>
                </a:lnTo>
                <a:cubicBezTo>
                  <a:pt x="167348" y="133350"/>
                  <a:pt x="169504" y="135467"/>
                  <a:pt x="169504" y="137936"/>
                </a:cubicBezTo>
                <a:cubicBezTo>
                  <a:pt x="169504" y="140405"/>
                  <a:pt x="167348" y="142522"/>
                  <a:pt x="164833" y="142522"/>
                </a:cubicBezTo>
                <a:lnTo>
                  <a:pt x="68172" y="142522"/>
                </a:lnTo>
                <a:cubicBezTo>
                  <a:pt x="65656" y="142522"/>
                  <a:pt x="63500" y="140405"/>
                  <a:pt x="63500" y="137936"/>
                </a:cubicBezTo>
                <a:cubicBezTo>
                  <a:pt x="63500" y="135467"/>
                  <a:pt x="65656" y="133350"/>
                  <a:pt x="68172" y="133350"/>
                </a:cubicBezTo>
                <a:close/>
                <a:moveTo>
                  <a:pt x="144397" y="100013"/>
                </a:moveTo>
                <a:lnTo>
                  <a:pt x="239778" y="100013"/>
                </a:lnTo>
                <a:cubicBezTo>
                  <a:pt x="241946" y="100013"/>
                  <a:pt x="244114" y="102130"/>
                  <a:pt x="244114" y="104599"/>
                </a:cubicBezTo>
                <a:cubicBezTo>
                  <a:pt x="244114" y="107068"/>
                  <a:pt x="241946" y="109185"/>
                  <a:pt x="239778" y="109185"/>
                </a:cubicBezTo>
                <a:lnTo>
                  <a:pt x="144397" y="109185"/>
                </a:lnTo>
                <a:cubicBezTo>
                  <a:pt x="141868" y="109185"/>
                  <a:pt x="139700" y="107068"/>
                  <a:pt x="139700" y="104599"/>
                </a:cubicBezTo>
                <a:cubicBezTo>
                  <a:pt x="139700" y="102130"/>
                  <a:pt x="141868" y="100013"/>
                  <a:pt x="144397" y="100013"/>
                </a:cubicBezTo>
                <a:close/>
                <a:moveTo>
                  <a:pt x="68185" y="100013"/>
                </a:moveTo>
                <a:lnTo>
                  <a:pt x="117193" y="100013"/>
                </a:lnTo>
                <a:cubicBezTo>
                  <a:pt x="119716" y="100013"/>
                  <a:pt x="121878" y="102130"/>
                  <a:pt x="121878" y="104599"/>
                </a:cubicBezTo>
                <a:cubicBezTo>
                  <a:pt x="121878" y="107068"/>
                  <a:pt x="119716" y="109185"/>
                  <a:pt x="117193" y="109185"/>
                </a:cubicBezTo>
                <a:lnTo>
                  <a:pt x="68185" y="109185"/>
                </a:lnTo>
                <a:cubicBezTo>
                  <a:pt x="65662" y="109185"/>
                  <a:pt x="63500" y="107068"/>
                  <a:pt x="63500" y="104599"/>
                </a:cubicBezTo>
                <a:cubicBezTo>
                  <a:pt x="63500" y="102130"/>
                  <a:pt x="65662" y="100013"/>
                  <a:pt x="68185" y="100013"/>
                </a:cubicBezTo>
                <a:close/>
                <a:moveTo>
                  <a:pt x="118591" y="68263"/>
                </a:moveTo>
                <a:lnTo>
                  <a:pt x="188670" y="68263"/>
                </a:lnTo>
                <a:cubicBezTo>
                  <a:pt x="191172" y="68263"/>
                  <a:pt x="193318" y="70380"/>
                  <a:pt x="193318" y="72849"/>
                </a:cubicBezTo>
                <a:cubicBezTo>
                  <a:pt x="193318" y="75318"/>
                  <a:pt x="191172" y="77435"/>
                  <a:pt x="188670" y="77435"/>
                </a:cubicBezTo>
                <a:lnTo>
                  <a:pt x="118591" y="77435"/>
                </a:lnTo>
                <a:cubicBezTo>
                  <a:pt x="116088" y="77435"/>
                  <a:pt x="114300" y="75318"/>
                  <a:pt x="114300" y="72849"/>
                </a:cubicBezTo>
                <a:cubicBezTo>
                  <a:pt x="114300" y="70380"/>
                  <a:pt x="116088" y="68263"/>
                  <a:pt x="118591" y="68263"/>
                </a:cubicBezTo>
                <a:close/>
                <a:moveTo>
                  <a:pt x="57446" y="30163"/>
                </a:moveTo>
                <a:lnTo>
                  <a:pt x="246637" y="30163"/>
                </a:lnTo>
                <a:cubicBezTo>
                  <a:pt x="249150" y="30163"/>
                  <a:pt x="251304" y="32323"/>
                  <a:pt x="251304" y="34484"/>
                </a:cubicBezTo>
                <a:cubicBezTo>
                  <a:pt x="251304" y="44926"/>
                  <a:pt x="259560" y="53208"/>
                  <a:pt x="269612" y="53208"/>
                </a:cubicBezTo>
                <a:cubicBezTo>
                  <a:pt x="272125" y="53208"/>
                  <a:pt x="274279" y="55368"/>
                  <a:pt x="274279" y="57889"/>
                </a:cubicBezTo>
                <a:lnTo>
                  <a:pt x="274279" y="219564"/>
                </a:lnTo>
                <a:cubicBezTo>
                  <a:pt x="274279" y="222445"/>
                  <a:pt x="272125" y="224245"/>
                  <a:pt x="269612" y="224245"/>
                </a:cubicBezTo>
                <a:cubicBezTo>
                  <a:pt x="259560" y="224245"/>
                  <a:pt x="251304" y="232527"/>
                  <a:pt x="251304" y="242609"/>
                </a:cubicBezTo>
                <a:cubicBezTo>
                  <a:pt x="251304" y="245130"/>
                  <a:pt x="249150" y="247290"/>
                  <a:pt x="246637" y="247290"/>
                </a:cubicBezTo>
                <a:cubicBezTo>
                  <a:pt x="244124" y="247290"/>
                  <a:pt x="241970" y="245130"/>
                  <a:pt x="241970" y="242609"/>
                </a:cubicBezTo>
                <a:cubicBezTo>
                  <a:pt x="241970" y="228926"/>
                  <a:pt x="252022" y="217764"/>
                  <a:pt x="264945" y="215603"/>
                </a:cubicBezTo>
                <a:lnTo>
                  <a:pt x="264945" y="61850"/>
                </a:lnTo>
                <a:cubicBezTo>
                  <a:pt x="253817" y="60049"/>
                  <a:pt x="244483" y="50687"/>
                  <a:pt x="242688" y="39165"/>
                </a:cubicBezTo>
                <a:lnTo>
                  <a:pt x="61754" y="39165"/>
                </a:lnTo>
                <a:cubicBezTo>
                  <a:pt x="59959" y="50687"/>
                  <a:pt x="50984" y="60049"/>
                  <a:pt x="39138" y="61850"/>
                </a:cubicBezTo>
                <a:lnTo>
                  <a:pt x="39138" y="215603"/>
                </a:lnTo>
                <a:cubicBezTo>
                  <a:pt x="50984" y="217404"/>
                  <a:pt x="59959" y="226405"/>
                  <a:pt x="61754" y="237928"/>
                </a:cubicBezTo>
                <a:lnTo>
                  <a:pt x="156170" y="237928"/>
                </a:lnTo>
                <a:cubicBezTo>
                  <a:pt x="158683" y="237928"/>
                  <a:pt x="160837" y="240449"/>
                  <a:pt x="160837" y="242609"/>
                </a:cubicBezTo>
                <a:cubicBezTo>
                  <a:pt x="160837" y="245130"/>
                  <a:pt x="158683" y="247290"/>
                  <a:pt x="156170" y="247290"/>
                </a:cubicBezTo>
                <a:lnTo>
                  <a:pt x="57446" y="247290"/>
                </a:lnTo>
                <a:cubicBezTo>
                  <a:pt x="54933" y="247290"/>
                  <a:pt x="53138" y="245130"/>
                  <a:pt x="53138" y="242609"/>
                </a:cubicBezTo>
                <a:cubicBezTo>
                  <a:pt x="53138" y="232527"/>
                  <a:pt x="44882" y="224245"/>
                  <a:pt x="34830" y="224245"/>
                </a:cubicBezTo>
                <a:cubicBezTo>
                  <a:pt x="31958" y="224245"/>
                  <a:pt x="30163" y="222445"/>
                  <a:pt x="30163" y="219564"/>
                </a:cubicBezTo>
                <a:lnTo>
                  <a:pt x="30163" y="57889"/>
                </a:lnTo>
                <a:cubicBezTo>
                  <a:pt x="30163" y="55368"/>
                  <a:pt x="31958" y="53208"/>
                  <a:pt x="34830" y="53208"/>
                </a:cubicBezTo>
                <a:cubicBezTo>
                  <a:pt x="44882" y="53208"/>
                  <a:pt x="53138" y="44926"/>
                  <a:pt x="53138" y="34484"/>
                </a:cubicBezTo>
                <a:cubicBezTo>
                  <a:pt x="53138" y="32323"/>
                  <a:pt x="54933" y="30163"/>
                  <a:pt x="57446" y="30163"/>
                </a:cubicBezTo>
                <a:close/>
                <a:moveTo>
                  <a:pt x="22374" y="9018"/>
                </a:moveTo>
                <a:cubicBezTo>
                  <a:pt x="15157" y="9018"/>
                  <a:pt x="9383" y="15150"/>
                  <a:pt x="9383" y="22364"/>
                </a:cubicBezTo>
                <a:lnTo>
                  <a:pt x="9383" y="255744"/>
                </a:lnTo>
                <a:cubicBezTo>
                  <a:pt x="9383" y="262958"/>
                  <a:pt x="15157" y="268729"/>
                  <a:pt x="22374" y="268729"/>
                </a:cubicBezTo>
                <a:lnTo>
                  <a:pt x="175388" y="268729"/>
                </a:lnTo>
                <a:lnTo>
                  <a:pt x="175388" y="231576"/>
                </a:lnTo>
                <a:cubicBezTo>
                  <a:pt x="167088" y="224001"/>
                  <a:pt x="161675" y="212819"/>
                  <a:pt x="161675" y="200555"/>
                </a:cubicBezTo>
                <a:cubicBezTo>
                  <a:pt x="161675" y="177469"/>
                  <a:pt x="180441" y="158712"/>
                  <a:pt x="203176" y="158712"/>
                </a:cubicBezTo>
                <a:cubicBezTo>
                  <a:pt x="226273" y="158712"/>
                  <a:pt x="245038" y="177469"/>
                  <a:pt x="245038" y="200555"/>
                </a:cubicBezTo>
                <a:cubicBezTo>
                  <a:pt x="245038" y="212819"/>
                  <a:pt x="239625" y="223640"/>
                  <a:pt x="231325" y="231576"/>
                </a:cubicBezTo>
                <a:lnTo>
                  <a:pt x="231325" y="268729"/>
                </a:lnTo>
                <a:lnTo>
                  <a:pt x="283653" y="268729"/>
                </a:lnTo>
                <a:cubicBezTo>
                  <a:pt x="290870" y="268729"/>
                  <a:pt x="296644" y="262958"/>
                  <a:pt x="296644" y="255744"/>
                </a:cubicBezTo>
                <a:lnTo>
                  <a:pt x="296644" y="22364"/>
                </a:lnTo>
                <a:cubicBezTo>
                  <a:pt x="296644" y="15150"/>
                  <a:pt x="290870" y="9018"/>
                  <a:pt x="283653" y="9018"/>
                </a:cubicBezTo>
                <a:lnTo>
                  <a:pt x="22374" y="9018"/>
                </a:lnTo>
                <a:close/>
                <a:moveTo>
                  <a:pt x="22374" y="0"/>
                </a:moveTo>
                <a:lnTo>
                  <a:pt x="283653" y="0"/>
                </a:lnTo>
                <a:cubicBezTo>
                  <a:pt x="295923" y="0"/>
                  <a:pt x="306027" y="10100"/>
                  <a:pt x="306027" y="22364"/>
                </a:cubicBezTo>
                <a:lnTo>
                  <a:pt x="306027" y="255744"/>
                </a:lnTo>
                <a:cubicBezTo>
                  <a:pt x="306027" y="268008"/>
                  <a:pt x="295923" y="278108"/>
                  <a:pt x="283653" y="278108"/>
                </a:cubicBezTo>
                <a:lnTo>
                  <a:pt x="231325" y="278108"/>
                </a:lnTo>
                <a:lnTo>
                  <a:pt x="231325" y="299389"/>
                </a:lnTo>
                <a:cubicBezTo>
                  <a:pt x="231325" y="301193"/>
                  <a:pt x="230242" y="302636"/>
                  <a:pt x="228799" y="303357"/>
                </a:cubicBezTo>
                <a:cubicBezTo>
                  <a:pt x="228438" y="303718"/>
                  <a:pt x="227355" y="304079"/>
                  <a:pt x="226634" y="304079"/>
                </a:cubicBezTo>
                <a:cubicBezTo>
                  <a:pt x="225912" y="304079"/>
                  <a:pt x="225190" y="303718"/>
                  <a:pt x="224468" y="303718"/>
                </a:cubicBezTo>
                <a:lnTo>
                  <a:pt x="203176" y="292897"/>
                </a:lnTo>
                <a:lnTo>
                  <a:pt x="182245" y="303718"/>
                </a:lnTo>
                <a:cubicBezTo>
                  <a:pt x="180802" y="304439"/>
                  <a:pt x="178997" y="304439"/>
                  <a:pt x="177915" y="303357"/>
                </a:cubicBezTo>
                <a:cubicBezTo>
                  <a:pt x="176471" y="302636"/>
                  <a:pt x="175388" y="301193"/>
                  <a:pt x="175388" y="299389"/>
                </a:cubicBezTo>
                <a:lnTo>
                  <a:pt x="175388" y="278108"/>
                </a:lnTo>
                <a:lnTo>
                  <a:pt x="22374" y="278108"/>
                </a:lnTo>
                <a:cubicBezTo>
                  <a:pt x="10104" y="278108"/>
                  <a:pt x="0" y="268008"/>
                  <a:pt x="0" y="255744"/>
                </a:cubicBezTo>
                <a:lnTo>
                  <a:pt x="0" y="22364"/>
                </a:lnTo>
                <a:cubicBezTo>
                  <a:pt x="0" y="10100"/>
                  <a:pt x="10104" y="0"/>
                  <a:pt x="22374" y="0"/>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59" name="Freeform 762">
            <a:extLst>
              <a:ext uri="{FF2B5EF4-FFF2-40B4-BE49-F238E27FC236}">
                <a16:creationId xmlns:a16="http://schemas.microsoft.com/office/drawing/2014/main" id="{0AC881B3-AFF1-2048-BB9E-AB14D09C3444}"/>
              </a:ext>
            </a:extLst>
          </p:cNvPr>
          <p:cNvSpPr>
            <a:spLocks noChangeArrowheads="1"/>
          </p:cNvSpPr>
          <p:nvPr/>
        </p:nvSpPr>
        <p:spPr bwMode="auto">
          <a:xfrm>
            <a:off x="5457537" y="2631709"/>
            <a:ext cx="344901" cy="255550"/>
          </a:xfrm>
          <a:custGeom>
            <a:avLst/>
            <a:gdLst>
              <a:gd name="T0" fmla="*/ 175917 w 305681"/>
              <a:gd name="T1" fmla="*/ 198547 h 226205"/>
              <a:gd name="T2" fmla="*/ 259637 w 305681"/>
              <a:gd name="T3" fmla="*/ 202398 h 226205"/>
              <a:gd name="T4" fmla="*/ 239000 w 305681"/>
              <a:gd name="T5" fmla="*/ 197812 h 226205"/>
              <a:gd name="T6" fmla="*/ 71092 w 305681"/>
              <a:gd name="T7" fmla="*/ 193226 h 226205"/>
              <a:gd name="T8" fmla="*/ 71092 w 305681"/>
              <a:gd name="T9" fmla="*/ 193226 h 226205"/>
              <a:gd name="T10" fmla="*/ 39341 w 305681"/>
              <a:gd name="T11" fmla="*/ 197812 h 226205"/>
              <a:gd name="T12" fmla="*/ 259637 w 305681"/>
              <a:gd name="T13" fmla="*/ 176985 h 226205"/>
              <a:gd name="T14" fmla="*/ 239000 w 305681"/>
              <a:gd name="T15" fmla="*/ 172222 h 226205"/>
              <a:gd name="T16" fmla="*/ 71092 w 305681"/>
              <a:gd name="T17" fmla="*/ 167826 h 226205"/>
              <a:gd name="T18" fmla="*/ 71092 w 305681"/>
              <a:gd name="T19" fmla="*/ 167826 h 226205"/>
              <a:gd name="T20" fmla="*/ 39341 w 305681"/>
              <a:gd name="T21" fmla="*/ 172222 h 226205"/>
              <a:gd name="T22" fmla="*/ 180629 w 305681"/>
              <a:gd name="T23" fmla="*/ 175398 h 226205"/>
              <a:gd name="T24" fmla="*/ 156463 w 305681"/>
              <a:gd name="T25" fmla="*/ 171002 h 226205"/>
              <a:gd name="T26" fmla="*/ 124890 w 305681"/>
              <a:gd name="T27" fmla="*/ 166239 h 226205"/>
              <a:gd name="T28" fmla="*/ 124890 w 305681"/>
              <a:gd name="T29" fmla="*/ 166239 h 226205"/>
              <a:gd name="T30" fmla="*/ 255241 w 305681"/>
              <a:gd name="T31" fmla="*/ 147012 h 226205"/>
              <a:gd name="T32" fmla="*/ 234604 w 305681"/>
              <a:gd name="T33" fmla="*/ 151598 h 226205"/>
              <a:gd name="T34" fmla="*/ 75488 w 305681"/>
              <a:gd name="T35" fmla="*/ 147012 h 226205"/>
              <a:gd name="T36" fmla="*/ 43927 w 305681"/>
              <a:gd name="T37" fmla="*/ 142426 h 226205"/>
              <a:gd name="T38" fmla="*/ 43927 w 305681"/>
              <a:gd name="T39" fmla="*/ 142426 h 226205"/>
              <a:gd name="T40" fmla="*/ 175866 w 305681"/>
              <a:gd name="T41" fmla="*/ 145425 h 226205"/>
              <a:gd name="T42" fmla="*/ 151877 w 305681"/>
              <a:gd name="T43" fmla="*/ 150011 h 226205"/>
              <a:gd name="T44" fmla="*/ 129476 w 305681"/>
              <a:gd name="T45" fmla="*/ 145425 h 226205"/>
              <a:gd name="T46" fmla="*/ 259637 w 305681"/>
              <a:gd name="T47" fmla="*/ 118614 h 226205"/>
              <a:gd name="T48" fmla="*/ 259637 w 305681"/>
              <a:gd name="T49" fmla="*/ 118614 h 226205"/>
              <a:gd name="T50" fmla="*/ 229841 w 305681"/>
              <a:gd name="T51" fmla="*/ 123200 h 226205"/>
              <a:gd name="T52" fmla="*/ 71092 w 305681"/>
              <a:gd name="T53" fmla="*/ 127786 h 226205"/>
              <a:gd name="T54" fmla="*/ 48513 w 305681"/>
              <a:gd name="T55" fmla="*/ 123200 h 226205"/>
              <a:gd name="T56" fmla="*/ 180629 w 305681"/>
              <a:gd name="T57" fmla="*/ 115439 h 226205"/>
              <a:gd name="T58" fmla="*/ 180629 w 305681"/>
              <a:gd name="T59" fmla="*/ 115439 h 226205"/>
              <a:gd name="T60" fmla="*/ 147291 w 305681"/>
              <a:gd name="T61" fmla="*/ 120202 h 226205"/>
              <a:gd name="T62" fmla="*/ 124890 w 305681"/>
              <a:gd name="T63" fmla="*/ 124598 h 226205"/>
              <a:gd name="T64" fmla="*/ 212683 w 305681"/>
              <a:gd name="T65" fmla="*/ 216866 h 226205"/>
              <a:gd name="T66" fmla="*/ 23084 w 305681"/>
              <a:gd name="T67" fmla="*/ 101563 h 226205"/>
              <a:gd name="T68" fmla="*/ 23084 w 305681"/>
              <a:gd name="T69" fmla="*/ 101563 h 226205"/>
              <a:gd name="T70" fmla="*/ 175866 w 305681"/>
              <a:gd name="T71" fmla="*/ 94802 h 226205"/>
              <a:gd name="T72" fmla="*/ 151877 w 305681"/>
              <a:gd name="T73" fmla="*/ 99198 h 226205"/>
              <a:gd name="T74" fmla="*/ 129476 w 305681"/>
              <a:gd name="T75" fmla="*/ 94802 h 226205"/>
              <a:gd name="T76" fmla="*/ 102024 w 305681"/>
              <a:gd name="T77" fmla="*/ 73905 h 226205"/>
              <a:gd name="T78" fmla="*/ 120407 w 305681"/>
              <a:gd name="T79" fmla="*/ 193877 h 226205"/>
              <a:gd name="T80" fmla="*/ 184928 w 305681"/>
              <a:gd name="T81" fmla="*/ 216866 h 226205"/>
              <a:gd name="T82" fmla="*/ 102024 w 305681"/>
              <a:gd name="T83" fmla="*/ 73905 h 226205"/>
              <a:gd name="T84" fmla="*/ 226741 w 305681"/>
              <a:gd name="T85" fmla="*/ 73905 h 226205"/>
              <a:gd name="T86" fmla="*/ 291263 w 305681"/>
              <a:gd name="T87" fmla="*/ 92224 h 226205"/>
              <a:gd name="T88" fmla="*/ 14072 w 305681"/>
              <a:gd name="T89" fmla="*/ 92224 h 226205"/>
              <a:gd name="T90" fmla="*/ 78594 w 305681"/>
              <a:gd name="T91" fmla="*/ 73905 h 226205"/>
              <a:gd name="T92" fmla="*/ 57688 w 305681"/>
              <a:gd name="T93" fmla="*/ 36908 h 226205"/>
              <a:gd name="T94" fmla="*/ 208358 w 305681"/>
              <a:gd name="T95" fmla="*/ 64566 h 226205"/>
              <a:gd name="T96" fmla="*/ 155731 w 305681"/>
              <a:gd name="T97" fmla="*/ 1347 h 226205"/>
              <a:gd name="T98" fmla="*/ 304599 w 305681"/>
              <a:gd name="T99" fmla="*/ 94020 h 226205"/>
              <a:gd name="T100" fmla="*/ 291623 w 305681"/>
              <a:gd name="T101" fmla="*/ 216866 h 226205"/>
              <a:gd name="T102" fmla="*/ 286937 w 305681"/>
              <a:gd name="T103" fmla="*/ 226205 h 226205"/>
              <a:gd name="T104" fmla="*/ 97338 w 305681"/>
              <a:gd name="T105" fmla="*/ 226205 h 226205"/>
              <a:gd name="T106" fmla="*/ 4701 w 305681"/>
              <a:gd name="T107" fmla="*/ 216866 h 226205"/>
              <a:gd name="T108" fmla="*/ 375 w 305681"/>
              <a:gd name="T109" fmla="*/ 99049 h 226205"/>
              <a:gd name="T110" fmla="*/ 119325 w 305681"/>
              <a:gd name="T111" fmla="*/ 27568 h 226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5681" h="226205">
                <a:moveTo>
                  <a:pt x="129779" y="198547"/>
                </a:moveTo>
                <a:lnTo>
                  <a:pt x="129779" y="216866"/>
                </a:lnTo>
                <a:lnTo>
                  <a:pt x="175917" y="216866"/>
                </a:lnTo>
                <a:lnTo>
                  <a:pt x="175917" y="198547"/>
                </a:lnTo>
                <a:lnTo>
                  <a:pt x="129779" y="198547"/>
                </a:lnTo>
                <a:close/>
                <a:moveTo>
                  <a:pt x="259637" y="193226"/>
                </a:moveTo>
                <a:cubicBezTo>
                  <a:pt x="262568" y="193226"/>
                  <a:pt x="264400" y="195343"/>
                  <a:pt x="264400" y="197812"/>
                </a:cubicBezTo>
                <a:cubicBezTo>
                  <a:pt x="264400" y="200282"/>
                  <a:pt x="262568" y="202398"/>
                  <a:pt x="259637" y="202398"/>
                </a:cubicBezTo>
                <a:cubicBezTo>
                  <a:pt x="257073" y="202398"/>
                  <a:pt x="255241" y="200282"/>
                  <a:pt x="255241" y="197812"/>
                </a:cubicBezTo>
                <a:cubicBezTo>
                  <a:pt x="255241" y="195343"/>
                  <a:pt x="257073" y="193226"/>
                  <a:pt x="259637" y="193226"/>
                </a:cubicBezTo>
                <a:close/>
                <a:moveTo>
                  <a:pt x="234604" y="193226"/>
                </a:moveTo>
                <a:cubicBezTo>
                  <a:pt x="237168" y="193226"/>
                  <a:pt x="239000" y="195343"/>
                  <a:pt x="239000" y="197812"/>
                </a:cubicBezTo>
                <a:cubicBezTo>
                  <a:pt x="239000" y="200282"/>
                  <a:pt x="237168" y="202398"/>
                  <a:pt x="234604" y="202398"/>
                </a:cubicBezTo>
                <a:cubicBezTo>
                  <a:pt x="231673" y="202398"/>
                  <a:pt x="229841" y="200282"/>
                  <a:pt x="229841" y="197812"/>
                </a:cubicBezTo>
                <a:cubicBezTo>
                  <a:pt x="229841" y="195343"/>
                  <a:pt x="231673" y="193226"/>
                  <a:pt x="234604" y="193226"/>
                </a:cubicBezTo>
                <a:close/>
                <a:moveTo>
                  <a:pt x="71092" y="193226"/>
                </a:moveTo>
                <a:cubicBezTo>
                  <a:pt x="73656" y="193226"/>
                  <a:pt x="75488" y="195343"/>
                  <a:pt x="75488" y="197812"/>
                </a:cubicBezTo>
                <a:cubicBezTo>
                  <a:pt x="75488" y="200282"/>
                  <a:pt x="73656" y="202398"/>
                  <a:pt x="71092" y="202398"/>
                </a:cubicBezTo>
                <a:cubicBezTo>
                  <a:pt x="68527" y="202398"/>
                  <a:pt x="66329" y="200282"/>
                  <a:pt x="66329" y="197812"/>
                </a:cubicBezTo>
                <a:cubicBezTo>
                  <a:pt x="66329" y="195343"/>
                  <a:pt x="68527" y="193226"/>
                  <a:pt x="71092" y="193226"/>
                </a:cubicBezTo>
                <a:close/>
                <a:moveTo>
                  <a:pt x="43927" y="193226"/>
                </a:moveTo>
                <a:cubicBezTo>
                  <a:pt x="46397" y="193226"/>
                  <a:pt x="48513" y="195343"/>
                  <a:pt x="48513" y="197812"/>
                </a:cubicBezTo>
                <a:cubicBezTo>
                  <a:pt x="48513" y="200282"/>
                  <a:pt x="46397" y="202398"/>
                  <a:pt x="43927" y="202398"/>
                </a:cubicBezTo>
                <a:cubicBezTo>
                  <a:pt x="41458" y="202398"/>
                  <a:pt x="39341" y="200282"/>
                  <a:pt x="39341" y="197812"/>
                </a:cubicBezTo>
                <a:cubicBezTo>
                  <a:pt x="39341" y="195343"/>
                  <a:pt x="41458" y="193226"/>
                  <a:pt x="43927" y="193226"/>
                </a:cubicBezTo>
                <a:close/>
                <a:moveTo>
                  <a:pt x="259637" y="167826"/>
                </a:moveTo>
                <a:cubicBezTo>
                  <a:pt x="262568" y="167826"/>
                  <a:pt x="264400" y="169658"/>
                  <a:pt x="264400" y="172222"/>
                </a:cubicBezTo>
                <a:cubicBezTo>
                  <a:pt x="264400" y="175153"/>
                  <a:pt x="262568" y="176985"/>
                  <a:pt x="259637" y="176985"/>
                </a:cubicBezTo>
                <a:cubicBezTo>
                  <a:pt x="257073" y="176985"/>
                  <a:pt x="255241" y="175153"/>
                  <a:pt x="255241" y="172222"/>
                </a:cubicBezTo>
                <a:cubicBezTo>
                  <a:pt x="255241" y="169658"/>
                  <a:pt x="257073" y="167826"/>
                  <a:pt x="259637" y="167826"/>
                </a:cubicBezTo>
                <a:close/>
                <a:moveTo>
                  <a:pt x="234604" y="167826"/>
                </a:moveTo>
                <a:cubicBezTo>
                  <a:pt x="237168" y="167826"/>
                  <a:pt x="239000" y="169658"/>
                  <a:pt x="239000" y="172222"/>
                </a:cubicBezTo>
                <a:cubicBezTo>
                  <a:pt x="239000" y="175153"/>
                  <a:pt x="237168" y="176985"/>
                  <a:pt x="234604" y="176985"/>
                </a:cubicBezTo>
                <a:cubicBezTo>
                  <a:pt x="231673" y="176985"/>
                  <a:pt x="229841" y="175153"/>
                  <a:pt x="229841" y="172222"/>
                </a:cubicBezTo>
                <a:cubicBezTo>
                  <a:pt x="229841" y="169658"/>
                  <a:pt x="231673" y="167826"/>
                  <a:pt x="234604" y="167826"/>
                </a:cubicBezTo>
                <a:close/>
                <a:moveTo>
                  <a:pt x="71092" y="167826"/>
                </a:moveTo>
                <a:cubicBezTo>
                  <a:pt x="73656" y="167826"/>
                  <a:pt x="75488" y="169658"/>
                  <a:pt x="75488" y="172222"/>
                </a:cubicBezTo>
                <a:cubicBezTo>
                  <a:pt x="75488" y="175153"/>
                  <a:pt x="73656" y="176985"/>
                  <a:pt x="71092" y="176985"/>
                </a:cubicBezTo>
                <a:cubicBezTo>
                  <a:pt x="68527" y="176985"/>
                  <a:pt x="66329" y="175153"/>
                  <a:pt x="66329" y="172222"/>
                </a:cubicBezTo>
                <a:cubicBezTo>
                  <a:pt x="66329" y="169658"/>
                  <a:pt x="68527" y="167826"/>
                  <a:pt x="71092" y="167826"/>
                </a:cubicBezTo>
                <a:close/>
                <a:moveTo>
                  <a:pt x="43927" y="167826"/>
                </a:moveTo>
                <a:cubicBezTo>
                  <a:pt x="46397" y="167826"/>
                  <a:pt x="48513" y="169658"/>
                  <a:pt x="48513" y="172222"/>
                </a:cubicBezTo>
                <a:cubicBezTo>
                  <a:pt x="48513" y="175153"/>
                  <a:pt x="46397" y="176985"/>
                  <a:pt x="43927" y="176985"/>
                </a:cubicBezTo>
                <a:cubicBezTo>
                  <a:pt x="41458" y="176985"/>
                  <a:pt x="39341" y="175153"/>
                  <a:pt x="39341" y="172222"/>
                </a:cubicBezTo>
                <a:cubicBezTo>
                  <a:pt x="39341" y="169658"/>
                  <a:pt x="41458" y="167826"/>
                  <a:pt x="43927" y="167826"/>
                </a:cubicBezTo>
                <a:close/>
                <a:moveTo>
                  <a:pt x="180629" y="166239"/>
                </a:moveTo>
                <a:cubicBezTo>
                  <a:pt x="183193" y="166239"/>
                  <a:pt x="185025" y="168071"/>
                  <a:pt x="185025" y="171002"/>
                </a:cubicBezTo>
                <a:cubicBezTo>
                  <a:pt x="185025" y="173566"/>
                  <a:pt x="183193" y="175398"/>
                  <a:pt x="180629" y="175398"/>
                </a:cubicBezTo>
                <a:cubicBezTo>
                  <a:pt x="177698" y="175398"/>
                  <a:pt x="175866" y="173566"/>
                  <a:pt x="175866" y="171002"/>
                </a:cubicBezTo>
                <a:cubicBezTo>
                  <a:pt x="175866" y="168071"/>
                  <a:pt x="177698" y="166239"/>
                  <a:pt x="180629" y="166239"/>
                </a:cubicBezTo>
                <a:close/>
                <a:moveTo>
                  <a:pt x="151877" y="166239"/>
                </a:moveTo>
                <a:cubicBezTo>
                  <a:pt x="154347" y="166239"/>
                  <a:pt x="156463" y="168071"/>
                  <a:pt x="156463" y="171002"/>
                </a:cubicBezTo>
                <a:cubicBezTo>
                  <a:pt x="156463" y="173566"/>
                  <a:pt x="154347" y="175398"/>
                  <a:pt x="151877" y="175398"/>
                </a:cubicBezTo>
                <a:cubicBezTo>
                  <a:pt x="149408" y="175398"/>
                  <a:pt x="147291" y="173566"/>
                  <a:pt x="147291" y="171002"/>
                </a:cubicBezTo>
                <a:cubicBezTo>
                  <a:pt x="147291" y="168071"/>
                  <a:pt x="149408" y="166239"/>
                  <a:pt x="151877" y="166239"/>
                </a:cubicBezTo>
                <a:close/>
                <a:moveTo>
                  <a:pt x="124890" y="166239"/>
                </a:moveTo>
                <a:cubicBezTo>
                  <a:pt x="127360" y="166239"/>
                  <a:pt x="129476" y="168071"/>
                  <a:pt x="129476" y="171002"/>
                </a:cubicBezTo>
                <a:cubicBezTo>
                  <a:pt x="129476" y="173566"/>
                  <a:pt x="127360" y="175398"/>
                  <a:pt x="124890" y="175398"/>
                </a:cubicBezTo>
                <a:cubicBezTo>
                  <a:pt x="122421" y="175398"/>
                  <a:pt x="120304" y="173566"/>
                  <a:pt x="120304" y="171002"/>
                </a:cubicBezTo>
                <a:cubicBezTo>
                  <a:pt x="120304" y="168071"/>
                  <a:pt x="122421" y="166239"/>
                  <a:pt x="124890" y="166239"/>
                </a:cubicBezTo>
                <a:close/>
                <a:moveTo>
                  <a:pt x="259637" y="142426"/>
                </a:moveTo>
                <a:cubicBezTo>
                  <a:pt x="262568" y="142426"/>
                  <a:pt x="264400" y="144543"/>
                  <a:pt x="264400" y="147012"/>
                </a:cubicBezTo>
                <a:cubicBezTo>
                  <a:pt x="264400" y="149482"/>
                  <a:pt x="262568" y="151598"/>
                  <a:pt x="259637" y="151598"/>
                </a:cubicBezTo>
                <a:cubicBezTo>
                  <a:pt x="257073" y="151598"/>
                  <a:pt x="255241" y="149482"/>
                  <a:pt x="255241" y="147012"/>
                </a:cubicBezTo>
                <a:cubicBezTo>
                  <a:pt x="255241" y="144543"/>
                  <a:pt x="257073" y="142426"/>
                  <a:pt x="259637" y="142426"/>
                </a:cubicBezTo>
                <a:close/>
                <a:moveTo>
                  <a:pt x="234604" y="142426"/>
                </a:moveTo>
                <a:cubicBezTo>
                  <a:pt x="237168" y="142426"/>
                  <a:pt x="239000" y="144543"/>
                  <a:pt x="239000" y="147012"/>
                </a:cubicBezTo>
                <a:cubicBezTo>
                  <a:pt x="239000" y="149482"/>
                  <a:pt x="237168" y="151598"/>
                  <a:pt x="234604" y="151598"/>
                </a:cubicBezTo>
                <a:cubicBezTo>
                  <a:pt x="231673" y="151598"/>
                  <a:pt x="229841" y="149482"/>
                  <a:pt x="229841" y="147012"/>
                </a:cubicBezTo>
                <a:cubicBezTo>
                  <a:pt x="229841" y="144543"/>
                  <a:pt x="231673" y="142426"/>
                  <a:pt x="234604" y="142426"/>
                </a:cubicBezTo>
                <a:close/>
                <a:moveTo>
                  <a:pt x="71092" y="142426"/>
                </a:moveTo>
                <a:cubicBezTo>
                  <a:pt x="73656" y="142426"/>
                  <a:pt x="75488" y="144543"/>
                  <a:pt x="75488" y="147012"/>
                </a:cubicBezTo>
                <a:cubicBezTo>
                  <a:pt x="75488" y="149482"/>
                  <a:pt x="73656" y="151598"/>
                  <a:pt x="71092" y="151598"/>
                </a:cubicBezTo>
                <a:cubicBezTo>
                  <a:pt x="68527" y="151598"/>
                  <a:pt x="66329" y="149482"/>
                  <a:pt x="66329" y="147012"/>
                </a:cubicBezTo>
                <a:cubicBezTo>
                  <a:pt x="66329" y="144543"/>
                  <a:pt x="68527" y="142426"/>
                  <a:pt x="71092" y="142426"/>
                </a:cubicBezTo>
                <a:close/>
                <a:moveTo>
                  <a:pt x="43927" y="142426"/>
                </a:moveTo>
                <a:cubicBezTo>
                  <a:pt x="46397" y="142426"/>
                  <a:pt x="48513" y="144543"/>
                  <a:pt x="48513" y="147012"/>
                </a:cubicBezTo>
                <a:cubicBezTo>
                  <a:pt x="48513" y="149482"/>
                  <a:pt x="46397" y="151598"/>
                  <a:pt x="43927" y="151598"/>
                </a:cubicBezTo>
                <a:cubicBezTo>
                  <a:pt x="41458" y="151598"/>
                  <a:pt x="39341" y="149482"/>
                  <a:pt x="39341" y="147012"/>
                </a:cubicBezTo>
                <a:cubicBezTo>
                  <a:pt x="39341" y="144543"/>
                  <a:pt x="41458" y="142426"/>
                  <a:pt x="43927" y="142426"/>
                </a:cubicBezTo>
                <a:close/>
                <a:moveTo>
                  <a:pt x="180629" y="140839"/>
                </a:moveTo>
                <a:cubicBezTo>
                  <a:pt x="183193" y="140839"/>
                  <a:pt x="185025" y="142956"/>
                  <a:pt x="185025" y="145425"/>
                </a:cubicBezTo>
                <a:cubicBezTo>
                  <a:pt x="185025" y="147895"/>
                  <a:pt x="183193" y="150011"/>
                  <a:pt x="180629" y="150011"/>
                </a:cubicBezTo>
                <a:cubicBezTo>
                  <a:pt x="177698" y="150011"/>
                  <a:pt x="175866" y="147895"/>
                  <a:pt x="175866" y="145425"/>
                </a:cubicBezTo>
                <a:cubicBezTo>
                  <a:pt x="175866" y="142956"/>
                  <a:pt x="177698" y="140839"/>
                  <a:pt x="180629" y="140839"/>
                </a:cubicBezTo>
                <a:close/>
                <a:moveTo>
                  <a:pt x="151877" y="140839"/>
                </a:moveTo>
                <a:cubicBezTo>
                  <a:pt x="154347" y="140839"/>
                  <a:pt x="156463" y="142956"/>
                  <a:pt x="156463" y="145425"/>
                </a:cubicBezTo>
                <a:cubicBezTo>
                  <a:pt x="156463" y="147895"/>
                  <a:pt x="154347" y="150011"/>
                  <a:pt x="151877" y="150011"/>
                </a:cubicBezTo>
                <a:cubicBezTo>
                  <a:pt x="149408" y="150011"/>
                  <a:pt x="147291" y="147895"/>
                  <a:pt x="147291" y="145425"/>
                </a:cubicBezTo>
                <a:cubicBezTo>
                  <a:pt x="147291" y="142956"/>
                  <a:pt x="149408" y="140839"/>
                  <a:pt x="151877" y="140839"/>
                </a:cubicBezTo>
                <a:close/>
                <a:moveTo>
                  <a:pt x="124890" y="140839"/>
                </a:moveTo>
                <a:cubicBezTo>
                  <a:pt x="127360" y="140839"/>
                  <a:pt x="129476" y="142956"/>
                  <a:pt x="129476" y="145425"/>
                </a:cubicBezTo>
                <a:cubicBezTo>
                  <a:pt x="129476" y="147895"/>
                  <a:pt x="127360" y="150011"/>
                  <a:pt x="124890" y="150011"/>
                </a:cubicBezTo>
                <a:cubicBezTo>
                  <a:pt x="122421" y="150011"/>
                  <a:pt x="120304" y="147895"/>
                  <a:pt x="120304" y="145425"/>
                </a:cubicBezTo>
                <a:cubicBezTo>
                  <a:pt x="120304" y="142956"/>
                  <a:pt x="122421" y="140839"/>
                  <a:pt x="124890" y="140839"/>
                </a:cubicBezTo>
                <a:close/>
                <a:moveTo>
                  <a:pt x="259637" y="118614"/>
                </a:moveTo>
                <a:cubicBezTo>
                  <a:pt x="262568" y="118614"/>
                  <a:pt x="264400" y="120731"/>
                  <a:pt x="264400" y="123200"/>
                </a:cubicBezTo>
                <a:cubicBezTo>
                  <a:pt x="264400" y="125670"/>
                  <a:pt x="262568" y="127786"/>
                  <a:pt x="259637" y="127786"/>
                </a:cubicBezTo>
                <a:cubicBezTo>
                  <a:pt x="257073" y="127786"/>
                  <a:pt x="255241" y="125670"/>
                  <a:pt x="255241" y="123200"/>
                </a:cubicBezTo>
                <a:cubicBezTo>
                  <a:pt x="255241" y="120731"/>
                  <a:pt x="257073" y="118614"/>
                  <a:pt x="259637" y="118614"/>
                </a:cubicBezTo>
                <a:close/>
                <a:moveTo>
                  <a:pt x="234604" y="118614"/>
                </a:moveTo>
                <a:cubicBezTo>
                  <a:pt x="237168" y="118614"/>
                  <a:pt x="239000" y="120731"/>
                  <a:pt x="239000" y="123200"/>
                </a:cubicBezTo>
                <a:cubicBezTo>
                  <a:pt x="239000" y="125670"/>
                  <a:pt x="237168" y="127786"/>
                  <a:pt x="234604" y="127786"/>
                </a:cubicBezTo>
                <a:cubicBezTo>
                  <a:pt x="231673" y="127786"/>
                  <a:pt x="229841" y="125670"/>
                  <a:pt x="229841" y="123200"/>
                </a:cubicBezTo>
                <a:cubicBezTo>
                  <a:pt x="229841" y="120731"/>
                  <a:pt x="231673" y="118614"/>
                  <a:pt x="234604" y="118614"/>
                </a:cubicBezTo>
                <a:close/>
                <a:moveTo>
                  <a:pt x="71092" y="118614"/>
                </a:moveTo>
                <a:cubicBezTo>
                  <a:pt x="73656" y="118614"/>
                  <a:pt x="75488" y="120731"/>
                  <a:pt x="75488" y="123200"/>
                </a:cubicBezTo>
                <a:cubicBezTo>
                  <a:pt x="75488" y="125670"/>
                  <a:pt x="73656" y="127786"/>
                  <a:pt x="71092" y="127786"/>
                </a:cubicBezTo>
                <a:cubicBezTo>
                  <a:pt x="68527" y="127786"/>
                  <a:pt x="66329" y="125670"/>
                  <a:pt x="66329" y="123200"/>
                </a:cubicBezTo>
                <a:cubicBezTo>
                  <a:pt x="66329" y="120731"/>
                  <a:pt x="68527" y="118614"/>
                  <a:pt x="71092" y="118614"/>
                </a:cubicBezTo>
                <a:close/>
                <a:moveTo>
                  <a:pt x="43927" y="118614"/>
                </a:moveTo>
                <a:cubicBezTo>
                  <a:pt x="46397" y="118614"/>
                  <a:pt x="48513" y="120731"/>
                  <a:pt x="48513" y="123200"/>
                </a:cubicBezTo>
                <a:cubicBezTo>
                  <a:pt x="48513" y="125670"/>
                  <a:pt x="46397" y="127786"/>
                  <a:pt x="43927" y="127786"/>
                </a:cubicBezTo>
                <a:cubicBezTo>
                  <a:pt x="41458" y="127786"/>
                  <a:pt x="39341" y="125670"/>
                  <a:pt x="39341" y="123200"/>
                </a:cubicBezTo>
                <a:cubicBezTo>
                  <a:pt x="39341" y="120731"/>
                  <a:pt x="41458" y="118614"/>
                  <a:pt x="43927" y="118614"/>
                </a:cubicBezTo>
                <a:close/>
                <a:moveTo>
                  <a:pt x="180629" y="115439"/>
                </a:moveTo>
                <a:cubicBezTo>
                  <a:pt x="183193" y="115439"/>
                  <a:pt x="185025" y="117271"/>
                  <a:pt x="185025" y="120202"/>
                </a:cubicBezTo>
                <a:cubicBezTo>
                  <a:pt x="185025" y="122766"/>
                  <a:pt x="183193" y="124598"/>
                  <a:pt x="180629" y="124598"/>
                </a:cubicBezTo>
                <a:cubicBezTo>
                  <a:pt x="177698" y="124598"/>
                  <a:pt x="175866" y="122766"/>
                  <a:pt x="175866" y="120202"/>
                </a:cubicBezTo>
                <a:cubicBezTo>
                  <a:pt x="175866" y="117271"/>
                  <a:pt x="177698" y="115439"/>
                  <a:pt x="180629" y="115439"/>
                </a:cubicBezTo>
                <a:close/>
                <a:moveTo>
                  <a:pt x="151877" y="115439"/>
                </a:moveTo>
                <a:cubicBezTo>
                  <a:pt x="154347" y="115439"/>
                  <a:pt x="156463" y="117271"/>
                  <a:pt x="156463" y="120202"/>
                </a:cubicBezTo>
                <a:cubicBezTo>
                  <a:pt x="156463" y="122766"/>
                  <a:pt x="154347" y="124598"/>
                  <a:pt x="151877" y="124598"/>
                </a:cubicBezTo>
                <a:cubicBezTo>
                  <a:pt x="149408" y="124598"/>
                  <a:pt x="147291" y="122766"/>
                  <a:pt x="147291" y="120202"/>
                </a:cubicBezTo>
                <a:cubicBezTo>
                  <a:pt x="147291" y="117271"/>
                  <a:pt x="149408" y="115439"/>
                  <a:pt x="151877" y="115439"/>
                </a:cubicBezTo>
                <a:close/>
                <a:moveTo>
                  <a:pt x="124890" y="115439"/>
                </a:moveTo>
                <a:cubicBezTo>
                  <a:pt x="127360" y="115439"/>
                  <a:pt x="129476" y="117271"/>
                  <a:pt x="129476" y="120202"/>
                </a:cubicBezTo>
                <a:cubicBezTo>
                  <a:pt x="129476" y="122766"/>
                  <a:pt x="127360" y="124598"/>
                  <a:pt x="124890" y="124598"/>
                </a:cubicBezTo>
                <a:cubicBezTo>
                  <a:pt x="122421" y="124598"/>
                  <a:pt x="120304" y="122766"/>
                  <a:pt x="120304" y="120202"/>
                </a:cubicBezTo>
                <a:cubicBezTo>
                  <a:pt x="120304" y="117271"/>
                  <a:pt x="122421" y="115439"/>
                  <a:pt x="124890" y="115439"/>
                </a:cubicBezTo>
                <a:close/>
                <a:moveTo>
                  <a:pt x="212683" y="101563"/>
                </a:moveTo>
                <a:lnTo>
                  <a:pt x="212683" y="216866"/>
                </a:lnTo>
                <a:lnTo>
                  <a:pt x="282612" y="216866"/>
                </a:lnTo>
                <a:lnTo>
                  <a:pt x="282612" y="101563"/>
                </a:lnTo>
                <a:lnTo>
                  <a:pt x="212683" y="101563"/>
                </a:lnTo>
                <a:close/>
                <a:moveTo>
                  <a:pt x="23084" y="101563"/>
                </a:moveTo>
                <a:lnTo>
                  <a:pt x="23084" y="216866"/>
                </a:lnTo>
                <a:lnTo>
                  <a:pt x="92652" y="216866"/>
                </a:lnTo>
                <a:lnTo>
                  <a:pt x="92652" y="101563"/>
                </a:lnTo>
                <a:lnTo>
                  <a:pt x="23084" y="101563"/>
                </a:lnTo>
                <a:close/>
                <a:moveTo>
                  <a:pt x="180629" y="90039"/>
                </a:moveTo>
                <a:cubicBezTo>
                  <a:pt x="183193" y="90039"/>
                  <a:pt x="185025" y="92237"/>
                  <a:pt x="185025" y="94802"/>
                </a:cubicBezTo>
                <a:cubicBezTo>
                  <a:pt x="185025" y="97366"/>
                  <a:pt x="183193" y="99198"/>
                  <a:pt x="180629" y="99198"/>
                </a:cubicBezTo>
                <a:cubicBezTo>
                  <a:pt x="177698" y="99198"/>
                  <a:pt x="175866" y="97366"/>
                  <a:pt x="175866" y="94802"/>
                </a:cubicBezTo>
                <a:cubicBezTo>
                  <a:pt x="175866" y="92237"/>
                  <a:pt x="177698" y="90039"/>
                  <a:pt x="180629" y="90039"/>
                </a:cubicBezTo>
                <a:close/>
                <a:moveTo>
                  <a:pt x="151877" y="90039"/>
                </a:moveTo>
                <a:cubicBezTo>
                  <a:pt x="154347" y="90039"/>
                  <a:pt x="156463" y="92237"/>
                  <a:pt x="156463" y="94802"/>
                </a:cubicBezTo>
                <a:cubicBezTo>
                  <a:pt x="156463" y="97366"/>
                  <a:pt x="154347" y="99198"/>
                  <a:pt x="151877" y="99198"/>
                </a:cubicBezTo>
                <a:cubicBezTo>
                  <a:pt x="149408" y="99198"/>
                  <a:pt x="147291" y="97366"/>
                  <a:pt x="147291" y="94802"/>
                </a:cubicBezTo>
                <a:cubicBezTo>
                  <a:pt x="147291" y="92237"/>
                  <a:pt x="149408" y="90039"/>
                  <a:pt x="151877" y="90039"/>
                </a:cubicBezTo>
                <a:close/>
                <a:moveTo>
                  <a:pt x="124890" y="90039"/>
                </a:moveTo>
                <a:cubicBezTo>
                  <a:pt x="127360" y="90039"/>
                  <a:pt x="129476" y="92237"/>
                  <a:pt x="129476" y="94802"/>
                </a:cubicBezTo>
                <a:cubicBezTo>
                  <a:pt x="129476" y="97366"/>
                  <a:pt x="127360" y="99198"/>
                  <a:pt x="124890" y="99198"/>
                </a:cubicBezTo>
                <a:cubicBezTo>
                  <a:pt x="122421" y="99198"/>
                  <a:pt x="120304" y="97366"/>
                  <a:pt x="120304" y="94802"/>
                </a:cubicBezTo>
                <a:cubicBezTo>
                  <a:pt x="120304" y="92237"/>
                  <a:pt x="122421" y="90039"/>
                  <a:pt x="124890" y="90039"/>
                </a:cubicBezTo>
                <a:close/>
                <a:moveTo>
                  <a:pt x="102024" y="73905"/>
                </a:moveTo>
                <a:lnTo>
                  <a:pt x="102024" y="96894"/>
                </a:lnTo>
                <a:lnTo>
                  <a:pt x="102024" y="216866"/>
                </a:lnTo>
                <a:lnTo>
                  <a:pt x="120407" y="216866"/>
                </a:lnTo>
                <a:lnTo>
                  <a:pt x="120407" y="193877"/>
                </a:lnTo>
                <a:cubicBezTo>
                  <a:pt x="120407" y="191363"/>
                  <a:pt x="122570" y="189208"/>
                  <a:pt x="125093" y="189208"/>
                </a:cubicBezTo>
                <a:lnTo>
                  <a:pt x="180603" y="189208"/>
                </a:lnTo>
                <a:cubicBezTo>
                  <a:pt x="183126" y="189208"/>
                  <a:pt x="184928" y="191363"/>
                  <a:pt x="184928" y="193877"/>
                </a:cubicBezTo>
                <a:lnTo>
                  <a:pt x="184928" y="216866"/>
                </a:lnTo>
                <a:lnTo>
                  <a:pt x="203672" y="216866"/>
                </a:lnTo>
                <a:lnTo>
                  <a:pt x="203672" y="96894"/>
                </a:lnTo>
                <a:lnTo>
                  <a:pt x="203672" y="73905"/>
                </a:lnTo>
                <a:lnTo>
                  <a:pt x="102024" y="73905"/>
                </a:lnTo>
                <a:close/>
                <a:moveTo>
                  <a:pt x="196823" y="36908"/>
                </a:moveTo>
                <a:lnTo>
                  <a:pt x="229625" y="66003"/>
                </a:lnTo>
                <a:cubicBezTo>
                  <a:pt x="231427" y="67080"/>
                  <a:pt x="231787" y="69235"/>
                  <a:pt x="231427" y="70672"/>
                </a:cubicBezTo>
                <a:cubicBezTo>
                  <a:pt x="230346" y="72827"/>
                  <a:pt x="228543" y="73905"/>
                  <a:pt x="226741" y="73905"/>
                </a:cubicBezTo>
                <a:lnTo>
                  <a:pt x="212683" y="73905"/>
                </a:lnTo>
                <a:lnTo>
                  <a:pt x="212683" y="92224"/>
                </a:lnTo>
                <a:lnTo>
                  <a:pt x="286937" y="92224"/>
                </a:lnTo>
                <a:lnTo>
                  <a:pt x="291263" y="92224"/>
                </a:lnTo>
                <a:lnTo>
                  <a:pt x="247647" y="36908"/>
                </a:lnTo>
                <a:lnTo>
                  <a:pt x="196823" y="36908"/>
                </a:lnTo>
                <a:close/>
                <a:moveTo>
                  <a:pt x="57688" y="36908"/>
                </a:moveTo>
                <a:lnTo>
                  <a:pt x="14072" y="92224"/>
                </a:lnTo>
                <a:lnTo>
                  <a:pt x="18398" y="92224"/>
                </a:lnTo>
                <a:lnTo>
                  <a:pt x="92652" y="92224"/>
                </a:lnTo>
                <a:lnTo>
                  <a:pt x="92652" y="73905"/>
                </a:lnTo>
                <a:lnTo>
                  <a:pt x="78594" y="73905"/>
                </a:lnTo>
                <a:cubicBezTo>
                  <a:pt x="76792" y="73905"/>
                  <a:pt x="74989" y="72827"/>
                  <a:pt x="74268" y="70672"/>
                </a:cubicBezTo>
                <a:cubicBezTo>
                  <a:pt x="73548" y="69235"/>
                  <a:pt x="74268" y="67080"/>
                  <a:pt x="75710" y="66003"/>
                </a:cubicBezTo>
                <a:lnTo>
                  <a:pt x="108512" y="36908"/>
                </a:lnTo>
                <a:lnTo>
                  <a:pt x="57688" y="36908"/>
                </a:lnTo>
                <a:close/>
                <a:moveTo>
                  <a:pt x="152848" y="10686"/>
                </a:moveTo>
                <a:lnTo>
                  <a:pt x="90849" y="64566"/>
                </a:lnTo>
                <a:lnTo>
                  <a:pt x="97338" y="64566"/>
                </a:lnTo>
                <a:lnTo>
                  <a:pt x="208358" y="64566"/>
                </a:lnTo>
                <a:lnTo>
                  <a:pt x="214486" y="64566"/>
                </a:lnTo>
                <a:lnTo>
                  <a:pt x="152848" y="10686"/>
                </a:lnTo>
                <a:close/>
                <a:moveTo>
                  <a:pt x="149604" y="1347"/>
                </a:moveTo>
                <a:cubicBezTo>
                  <a:pt x="151406" y="-449"/>
                  <a:pt x="153929" y="-449"/>
                  <a:pt x="155731" y="1347"/>
                </a:cubicBezTo>
                <a:lnTo>
                  <a:pt x="186370" y="27568"/>
                </a:lnTo>
                <a:lnTo>
                  <a:pt x="249810" y="27568"/>
                </a:lnTo>
                <a:cubicBezTo>
                  <a:pt x="251252" y="27568"/>
                  <a:pt x="252694" y="28646"/>
                  <a:pt x="253775" y="29724"/>
                </a:cubicBezTo>
                <a:lnTo>
                  <a:pt x="304599" y="94020"/>
                </a:lnTo>
                <a:cubicBezTo>
                  <a:pt x="305681" y="95457"/>
                  <a:pt x="305681" y="97612"/>
                  <a:pt x="304960" y="99049"/>
                </a:cubicBezTo>
                <a:cubicBezTo>
                  <a:pt x="304239" y="100486"/>
                  <a:pt x="302437" y="101563"/>
                  <a:pt x="300995" y="101563"/>
                </a:cubicBezTo>
                <a:lnTo>
                  <a:pt x="291623" y="101563"/>
                </a:lnTo>
                <a:lnTo>
                  <a:pt x="291623" y="216866"/>
                </a:lnTo>
                <a:lnTo>
                  <a:pt x="300995" y="216866"/>
                </a:lnTo>
                <a:cubicBezTo>
                  <a:pt x="303518" y="216866"/>
                  <a:pt x="305681" y="219021"/>
                  <a:pt x="305681" y="221535"/>
                </a:cubicBezTo>
                <a:cubicBezTo>
                  <a:pt x="305681" y="224050"/>
                  <a:pt x="303518" y="226205"/>
                  <a:pt x="300995" y="226205"/>
                </a:cubicBezTo>
                <a:lnTo>
                  <a:pt x="286937" y="226205"/>
                </a:lnTo>
                <a:lnTo>
                  <a:pt x="208358" y="226205"/>
                </a:lnTo>
                <a:lnTo>
                  <a:pt x="180603" y="226205"/>
                </a:lnTo>
                <a:lnTo>
                  <a:pt x="125093" y="226205"/>
                </a:lnTo>
                <a:lnTo>
                  <a:pt x="97338" y="226205"/>
                </a:lnTo>
                <a:lnTo>
                  <a:pt x="18398" y="226205"/>
                </a:lnTo>
                <a:lnTo>
                  <a:pt x="4701" y="226205"/>
                </a:lnTo>
                <a:cubicBezTo>
                  <a:pt x="1817" y="226205"/>
                  <a:pt x="15" y="224050"/>
                  <a:pt x="15" y="221535"/>
                </a:cubicBezTo>
                <a:cubicBezTo>
                  <a:pt x="15" y="219021"/>
                  <a:pt x="1817" y="216866"/>
                  <a:pt x="4701" y="216866"/>
                </a:cubicBezTo>
                <a:lnTo>
                  <a:pt x="13712" y="216866"/>
                </a:lnTo>
                <a:lnTo>
                  <a:pt x="13712" y="101563"/>
                </a:lnTo>
                <a:lnTo>
                  <a:pt x="4701" y="101563"/>
                </a:lnTo>
                <a:cubicBezTo>
                  <a:pt x="2898" y="101563"/>
                  <a:pt x="1096" y="100486"/>
                  <a:pt x="375" y="99049"/>
                </a:cubicBezTo>
                <a:cubicBezTo>
                  <a:pt x="-346" y="97612"/>
                  <a:pt x="15" y="95457"/>
                  <a:pt x="1096" y="94020"/>
                </a:cubicBezTo>
                <a:lnTo>
                  <a:pt x="51920" y="29724"/>
                </a:lnTo>
                <a:cubicBezTo>
                  <a:pt x="52641" y="28646"/>
                  <a:pt x="54083" y="27568"/>
                  <a:pt x="55525" y="27568"/>
                </a:cubicBezTo>
                <a:lnTo>
                  <a:pt x="119325" y="27568"/>
                </a:lnTo>
                <a:lnTo>
                  <a:pt x="149604" y="1347"/>
                </a:ln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60" name="Freeform 772">
            <a:extLst>
              <a:ext uri="{FF2B5EF4-FFF2-40B4-BE49-F238E27FC236}">
                <a16:creationId xmlns:a16="http://schemas.microsoft.com/office/drawing/2014/main" id="{140CA812-A8F3-4743-B955-EB268435282B}"/>
              </a:ext>
            </a:extLst>
          </p:cNvPr>
          <p:cNvSpPr>
            <a:spLocks noChangeArrowheads="1"/>
          </p:cNvSpPr>
          <p:nvPr/>
        </p:nvSpPr>
        <p:spPr bwMode="auto">
          <a:xfrm>
            <a:off x="5885814" y="3636754"/>
            <a:ext cx="344902" cy="343114"/>
          </a:xfrm>
          <a:custGeom>
            <a:avLst/>
            <a:gdLst>
              <a:gd name="T0" fmla="*/ 130354 w 306028"/>
              <a:gd name="T1" fmla="*/ 260583 h 304127"/>
              <a:gd name="T2" fmla="*/ 235090 w 306028"/>
              <a:gd name="T3" fmla="*/ 63546 h 304127"/>
              <a:gd name="T4" fmla="*/ 279381 w 306028"/>
              <a:gd name="T5" fmla="*/ 89438 h 304127"/>
              <a:gd name="T6" fmla="*/ 306028 w 306028"/>
              <a:gd name="T7" fmla="*/ 109576 h 304127"/>
              <a:gd name="T8" fmla="*/ 287663 w 306028"/>
              <a:gd name="T9" fmla="*/ 280032 h 304127"/>
              <a:gd name="T10" fmla="*/ 278301 w 306028"/>
              <a:gd name="T11" fmla="*/ 299452 h 304127"/>
              <a:gd name="T12" fmla="*/ 297026 w 306028"/>
              <a:gd name="T13" fmla="*/ 153449 h 304127"/>
              <a:gd name="T14" fmla="*/ 281902 w 306028"/>
              <a:gd name="T15" fmla="*/ 102384 h 304127"/>
              <a:gd name="T16" fmla="*/ 274700 w 306028"/>
              <a:gd name="T17" fmla="*/ 163518 h 304127"/>
              <a:gd name="T18" fmla="*/ 270019 w 306028"/>
              <a:gd name="T19" fmla="*/ 89438 h 304127"/>
              <a:gd name="T20" fmla="*/ 252374 w 306028"/>
              <a:gd name="T21" fmla="*/ 88719 h 304127"/>
              <a:gd name="T22" fmla="*/ 243012 w 306028"/>
              <a:gd name="T23" fmla="*/ 154887 h 304127"/>
              <a:gd name="T24" fmla="*/ 234370 w 306028"/>
              <a:gd name="T25" fmla="*/ 72536 h 304127"/>
              <a:gd name="T26" fmla="*/ 225007 w 306028"/>
              <a:gd name="T27" fmla="*/ 101665 h 304127"/>
              <a:gd name="T28" fmla="*/ 216005 w 306028"/>
              <a:gd name="T29" fmla="*/ 150572 h 304127"/>
              <a:gd name="T30" fmla="*/ 212764 w 306028"/>
              <a:gd name="T31" fmla="*/ 94832 h 304127"/>
              <a:gd name="T32" fmla="*/ 198000 w 306028"/>
              <a:gd name="T33" fmla="*/ 166035 h 304127"/>
              <a:gd name="T34" fmla="*/ 206643 w 306028"/>
              <a:gd name="T35" fmla="*/ 206312 h 304127"/>
              <a:gd name="T36" fmla="*/ 200161 w 306028"/>
              <a:gd name="T37" fmla="*/ 212785 h 304127"/>
              <a:gd name="T38" fmla="*/ 188998 w 306028"/>
              <a:gd name="T39" fmla="*/ 166035 h 304127"/>
              <a:gd name="T40" fmla="*/ 168113 w 306028"/>
              <a:gd name="T41" fmla="*/ 166755 h 304127"/>
              <a:gd name="T42" fmla="*/ 190078 w 306028"/>
              <a:gd name="T43" fmla="*/ 248746 h 304127"/>
              <a:gd name="T44" fmla="*/ 193679 w 306028"/>
              <a:gd name="T45" fmla="*/ 304127 h 304127"/>
              <a:gd name="T46" fmla="*/ 183237 w 306028"/>
              <a:gd name="T47" fmla="*/ 255219 h 304127"/>
              <a:gd name="T48" fmla="*/ 158750 w 306028"/>
              <a:gd name="T49" fmla="*/ 166755 h 304127"/>
              <a:gd name="T50" fmla="*/ 188998 w 306028"/>
              <a:gd name="T51" fmla="*/ 102024 h 304127"/>
              <a:gd name="T52" fmla="*/ 216005 w 306028"/>
              <a:gd name="T53" fmla="*/ 81526 h 304127"/>
              <a:gd name="T54" fmla="*/ 75620 w 306028"/>
              <a:gd name="T55" fmla="*/ 9402 h 304127"/>
              <a:gd name="T56" fmla="*/ 66257 w 306028"/>
              <a:gd name="T57" fmla="*/ 38191 h 304127"/>
              <a:gd name="T58" fmla="*/ 56895 w 306028"/>
              <a:gd name="T59" fmla="*/ 87132 h 304127"/>
              <a:gd name="T60" fmla="*/ 46452 w 306028"/>
              <a:gd name="T61" fmla="*/ 29554 h 304127"/>
              <a:gd name="T62" fmla="*/ 39250 w 306028"/>
              <a:gd name="T63" fmla="*/ 129955 h 304127"/>
              <a:gd name="T64" fmla="*/ 47532 w 306028"/>
              <a:gd name="T65" fmla="*/ 149747 h 304127"/>
              <a:gd name="T66" fmla="*/ 34929 w 306028"/>
              <a:gd name="T67" fmla="*/ 142910 h 304127"/>
              <a:gd name="T68" fmla="*/ 25567 w 306028"/>
              <a:gd name="T69" fmla="*/ 93249 h 304127"/>
              <a:gd name="T70" fmla="*/ 9363 w 306028"/>
              <a:gd name="T71" fmla="*/ 152626 h 304127"/>
              <a:gd name="T72" fmla="*/ 39250 w 306028"/>
              <a:gd name="T73" fmla="*/ 205525 h 304127"/>
              <a:gd name="T74" fmla="*/ 128553 w 306028"/>
              <a:gd name="T75" fmla="*/ 153705 h 304127"/>
              <a:gd name="T76" fmla="*/ 129634 w 306028"/>
              <a:gd name="T77" fmla="*/ 36751 h 304127"/>
              <a:gd name="T78" fmla="*/ 120271 w 306028"/>
              <a:gd name="T79" fmla="*/ 95768 h 304127"/>
              <a:gd name="T80" fmla="*/ 111269 w 306028"/>
              <a:gd name="T81" fmla="*/ 45748 h 304127"/>
              <a:gd name="T82" fmla="*/ 96145 w 306028"/>
              <a:gd name="T83" fmla="*/ 18759 h 304127"/>
              <a:gd name="T84" fmla="*/ 88583 w 306028"/>
              <a:gd name="T85" fmla="*/ 96128 h 304127"/>
              <a:gd name="T86" fmla="*/ 83902 w 306028"/>
              <a:gd name="T87" fmla="*/ 18759 h 304127"/>
              <a:gd name="T88" fmla="*/ 91464 w 306028"/>
              <a:gd name="T89" fmla="*/ 10482 h 304127"/>
              <a:gd name="T90" fmla="*/ 120271 w 306028"/>
              <a:gd name="T91" fmla="*/ 29914 h 304127"/>
              <a:gd name="T92" fmla="*/ 147278 w 306028"/>
              <a:gd name="T93" fmla="*/ 90370 h 304127"/>
              <a:gd name="T94" fmla="*/ 130354 w 306028"/>
              <a:gd name="T95" fmla="*/ 214881 h 304127"/>
              <a:gd name="T96" fmla="*/ 134675 w 306028"/>
              <a:gd name="T97" fmla="*/ 304126 h 304127"/>
              <a:gd name="T98" fmla="*/ 28448 w 306028"/>
              <a:gd name="T99" fmla="*/ 269580 h 304127"/>
              <a:gd name="T100" fmla="*/ 19085 w 306028"/>
              <a:gd name="T101" fmla="*/ 299448 h 304127"/>
              <a:gd name="T102" fmla="*/ 29888 w 306028"/>
              <a:gd name="T103" fmla="*/ 214881 h 304127"/>
              <a:gd name="T104" fmla="*/ 9003 w 306028"/>
              <a:gd name="T105" fmla="*/ 176377 h 304127"/>
              <a:gd name="T106" fmla="*/ 15484 w 306028"/>
              <a:gd name="T107" fmla="*/ 82094 h 304127"/>
              <a:gd name="T108" fmla="*/ 44652 w 306028"/>
              <a:gd name="T109" fmla="*/ 20558 h 304127"/>
              <a:gd name="T110" fmla="*/ 62656 w 306028"/>
              <a:gd name="T111" fmla="*/ 5084 h 304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6028" h="304127">
                <a:moveTo>
                  <a:pt x="28448" y="224238"/>
                </a:moveTo>
                <a:lnTo>
                  <a:pt x="28448" y="260583"/>
                </a:lnTo>
                <a:lnTo>
                  <a:pt x="130354" y="260583"/>
                </a:lnTo>
                <a:lnTo>
                  <a:pt x="130354" y="224238"/>
                </a:lnTo>
                <a:lnTo>
                  <a:pt x="28448" y="224238"/>
                </a:lnTo>
                <a:close/>
                <a:moveTo>
                  <a:pt x="235090" y="63546"/>
                </a:moveTo>
                <a:cubicBezTo>
                  <a:pt x="241932" y="63905"/>
                  <a:pt x="247693" y="68221"/>
                  <a:pt x="250214" y="73974"/>
                </a:cubicBezTo>
                <a:cubicBezTo>
                  <a:pt x="253815" y="71817"/>
                  <a:pt x="257776" y="70378"/>
                  <a:pt x="262097" y="70378"/>
                </a:cubicBezTo>
                <a:cubicBezTo>
                  <a:pt x="271459" y="71098"/>
                  <a:pt x="279381" y="79369"/>
                  <a:pt x="279381" y="89438"/>
                </a:cubicBezTo>
                <a:lnTo>
                  <a:pt x="279381" y="93034"/>
                </a:lnTo>
                <a:cubicBezTo>
                  <a:pt x="282262" y="91236"/>
                  <a:pt x="285503" y="90517"/>
                  <a:pt x="289104" y="90876"/>
                </a:cubicBezTo>
                <a:cubicBezTo>
                  <a:pt x="298826" y="91236"/>
                  <a:pt x="306028" y="99867"/>
                  <a:pt x="306028" y="109576"/>
                </a:cubicBezTo>
                <a:lnTo>
                  <a:pt x="306028" y="153449"/>
                </a:lnTo>
                <a:cubicBezTo>
                  <a:pt x="306028" y="176104"/>
                  <a:pt x="303147" y="198041"/>
                  <a:pt x="296306" y="219618"/>
                </a:cubicBezTo>
                <a:cubicBezTo>
                  <a:pt x="290544" y="239396"/>
                  <a:pt x="287663" y="259535"/>
                  <a:pt x="287663" y="280032"/>
                </a:cubicBezTo>
                <a:lnTo>
                  <a:pt x="287663" y="299452"/>
                </a:lnTo>
                <a:cubicBezTo>
                  <a:pt x="287663" y="302328"/>
                  <a:pt x="285503" y="304127"/>
                  <a:pt x="282982" y="304127"/>
                </a:cubicBezTo>
                <a:cubicBezTo>
                  <a:pt x="280462" y="304127"/>
                  <a:pt x="278301" y="302328"/>
                  <a:pt x="278301" y="299452"/>
                </a:cubicBezTo>
                <a:lnTo>
                  <a:pt x="278301" y="280032"/>
                </a:lnTo>
                <a:cubicBezTo>
                  <a:pt x="278301" y="258815"/>
                  <a:pt x="281542" y="237239"/>
                  <a:pt x="287663" y="217100"/>
                </a:cubicBezTo>
                <a:cubicBezTo>
                  <a:pt x="293785" y="196243"/>
                  <a:pt x="297026" y="175026"/>
                  <a:pt x="297026" y="153449"/>
                </a:cubicBezTo>
                <a:lnTo>
                  <a:pt x="297026" y="109576"/>
                </a:lnTo>
                <a:cubicBezTo>
                  <a:pt x="297026" y="104542"/>
                  <a:pt x="293065" y="100226"/>
                  <a:pt x="288744" y="100226"/>
                </a:cubicBezTo>
                <a:cubicBezTo>
                  <a:pt x="285863" y="99867"/>
                  <a:pt x="283702" y="100945"/>
                  <a:pt x="281902" y="102384"/>
                </a:cubicBezTo>
                <a:cubicBezTo>
                  <a:pt x="280101" y="104182"/>
                  <a:pt x="279381" y="106340"/>
                  <a:pt x="279381" y="108857"/>
                </a:cubicBezTo>
                <a:lnTo>
                  <a:pt x="279381" y="159203"/>
                </a:lnTo>
                <a:cubicBezTo>
                  <a:pt x="279381" y="161720"/>
                  <a:pt x="277221" y="163518"/>
                  <a:pt x="274700" y="163518"/>
                </a:cubicBezTo>
                <a:cubicBezTo>
                  <a:pt x="272179" y="163518"/>
                  <a:pt x="270019" y="161720"/>
                  <a:pt x="270019" y="159203"/>
                </a:cubicBezTo>
                <a:lnTo>
                  <a:pt x="270019" y="108857"/>
                </a:lnTo>
                <a:lnTo>
                  <a:pt x="270019" y="89438"/>
                </a:lnTo>
                <a:cubicBezTo>
                  <a:pt x="270019" y="84403"/>
                  <a:pt x="266058" y="80088"/>
                  <a:pt x="261377" y="79728"/>
                </a:cubicBezTo>
                <a:cubicBezTo>
                  <a:pt x="258856" y="79728"/>
                  <a:pt x="256695" y="80447"/>
                  <a:pt x="254895" y="82246"/>
                </a:cubicBezTo>
                <a:cubicBezTo>
                  <a:pt x="253095" y="83684"/>
                  <a:pt x="252374" y="86201"/>
                  <a:pt x="252374" y="88719"/>
                </a:cubicBezTo>
                <a:lnTo>
                  <a:pt x="252374" y="154887"/>
                </a:lnTo>
                <a:cubicBezTo>
                  <a:pt x="252374" y="157405"/>
                  <a:pt x="250214" y="159562"/>
                  <a:pt x="247693" y="159562"/>
                </a:cubicBezTo>
                <a:cubicBezTo>
                  <a:pt x="245172" y="159562"/>
                  <a:pt x="243012" y="157405"/>
                  <a:pt x="243012" y="154887"/>
                </a:cubicBezTo>
                <a:lnTo>
                  <a:pt x="243012" y="88719"/>
                </a:lnTo>
                <a:lnTo>
                  <a:pt x="243012" y="82246"/>
                </a:lnTo>
                <a:cubicBezTo>
                  <a:pt x="243012" y="77211"/>
                  <a:pt x="239051" y="72896"/>
                  <a:pt x="234370" y="72536"/>
                </a:cubicBezTo>
                <a:cubicBezTo>
                  <a:pt x="232209" y="72536"/>
                  <a:pt x="229689" y="73255"/>
                  <a:pt x="227888" y="75053"/>
                </a:cubicBezTo>
                <a:cubicBezTo>
                  <a:pt x="226088" y="76492"/>
                  <a:pt x="225007" y="79009"/>
                  <a:pt x="225007" y="81526"/>
                </a:cubicBezTo>
                <a:lnTo>
                  <a:pt x="225007" y="101665"/>
                </a:lnTo>
                <a:lnTo>
                  <a:pt x="225007" y="150572"/>
                </a:lnTo>
                <a:cubicBezTo>
                  <a:pt x="225007" y="153089"/>
                  <a:pt x="222847" y="155247"/>
                  <a:pt x="220326" y="155247"/>
                </a:cubicBezTo>
                <a:cubicBezTo>
                  <a:pt x="217805" y="155247"/>
                  <a:pt x="216005" y="153089"/>
                  <a:pt x="216005" y="150572"/>
                </a:cubicBezTo>
                <a:lnTo>
                  <a:pt x="216005" y="101665"/>
                </a:lnTo>
                <a:lnTo>
                  <a:pt x="216005" y="101305"/>
                </a:lnTo>
                <a:cubicBezTo>
                  <a:pt x="216005" y="98788"/>
                  <a:pt x="214565" y="96630"/>
                  <a:pt x="212764" y="94832"/>
                </a:cubicBezTo>
                <a:cubicBezTo>
                  <a:pt x="210604" y="93034"/>
                  <a:pt x="208083" y="92674"/>
                  <a:pt x="205202" y="93034"/>
                </a:cubicBezTo>
                <a:cubicBezTo>
                  <a:pt x="201241" y="93753"/>
                  <a:pt x="198000" y="97709"/>
                  <a:pt x="198000" y="102024"/>
                </a:cubicBezTo>
                <a:lnTo>
                  <a:pt x="198000" y="166035"/>
                </a:lnTo>
                <a:lnTo>
                  <a:pt x="198000" y="193366"/>
                </a:lnTo>
                <a:cubicBezTo>
                  <a:pt x="198000" y="195883"/>
                  <a:pt x="199081" y="198041"/>
                  <a:pt x="200521" y="199839"/>
                </a:cubicBezTo>
                <a:lnTo>
                  <a:pt x="206643" y="206312"/>
                </a:lnTo>
                <a:cubicBezTo>
                  <a:pt x="208443" y="208110"/>
                  <a:pt x="208083" y="211346"/>
                  <a:pt x="206643" y="212785"/>
                </a:cubicBezTo>
                <a:cubicBezTo>
                  <a:pt x="205562" y="213864"/>
                  <a:pt x="204482" y="214223"/>
                  <a:pt x="203402" y="214223"/>
                </a:cubicBezTo>
                <a:cubicBezTo>
                  <a:pt x="201961" y="214223"/>
                  <a:pt x="200881" y="213504"/>
                  <a:pt x="200161" y="212785"/>
                </a:cubicBezTo>
                <a:lnTo>
                  <a:pt x="193679" y="206312"/>
                </a:lnTo>
                <a:cubicBezTo>
                  <a:pt x="190798" y="202716"/>
                  <a:pt x="188998" y="198041"/>
                  <a:pt x="188998" y="193366"/>
                </a:cubicBezTo>
                <a:lnTo>
                  <a:pt x="188998" y="166035"/>
                </a:lnTo>
                <a:cubicBezTo>
                  <a:pt x="188998" y="162439"/>
                  <a:pt x="187198" y="158843"/>
                  <a:pt x="184677" y="156326"/>
                </a:cubicBezTo>
                <a:cubicBezTo>
                  <a:pt x="182156" y="154528"/>
                  <a:pt x="179276" y="153808"/>
                  <a:pt x="176395" y="154528"/>
                </a:cubicBezTo>
                <a:cubicBezTo>
                  <a:pt x="171714" y="155607"/>
                  <a:pt x="168113" y="160641"/>
                  <a:pt x="168113" y="166755"/>
                </a:cubicBezTo>
                <a:lnTo>
                  <a:pt x="168113" y="216021"/>
                </a:lnTo>
                <a:cubicBezTo>
                  <a:pt x="168113" y="222135"/>
                  <a:pt x="170273" y="228608"/>
                  <a:pt x="174594" y="232923"/>
                </a:cubicBezTo>
                <a:lnTo>
                  <a:pt x="190078" y="248746"/>
                </a:lnTo>
                <a:cubicBezTo>
                  <a:pt x="195120" y="253781"/>
                  <a:pt x="198000" y="260973"/>
                  <a:pt x="198000" y="268525"/>
                </a:cubicBezTo>
                <a:lnTo>
                  <a:pt x="198000" y="299452"/>
                </a:lnTo>
                <a:cubicBezTo>
                  <a:pt x="198000" y="302328"/>
                  <a:pt x="196200" y="304127"/>
                  <a:pt x="193679" y="304127"/>
                </a:cubicBezTo>
                <a:cubicBezTo>
                  <a:pt x="190798" y="304127"/>
                  <a:pt x="188998" y="302328"/>
                  <a:pt x="188998" y="299452"/>
                </a:cubicBezTo>
                <a:lnTo>
                  <a:pt x="188998" y="268525"/>
                </a:lnTo>
                <a:cubicBezTo>
                  <a:pt x="188998" y="263490"/>
                  <a:pt x="186837" y="258815"/>
                  <a:pt x="183237" y="255219"/>
                </a:cubicBezTo>
                <a:lnTo>
                  <a:pt x="167753" y="239396"/>
                </a:lnTo>
                <a:cubicBezTo>
                  <a:pt x="161991" y="232923"/>
                  <a:pt x="158750" y="224652"/>
                  <a:pt x="158750" y="216021"/>
                </a:cubicBezTo>
                <a:lnTo>
                  <a:pt x="158750" y="166755"/>
                </a:lnTo>
                <a:cubicBezTo>
                  <a:pt x="158750" y="156326"/>
                  <a:pt x="165232" y="147695"/>
                  <a:pt x="174234" y="145537"/>
                </a:cubicBezTo>
                <a:cubicBezTo>
                  <a:pt x="179276" y="144458"/>
                  <a:pt x="184677" y="145537"/>
                  <a:pt x="188998" y="148414"/>
                </a:cubicBezTo>
                <a:lnTo>
                  <a:pt x="188998" y="102024"/>
                </a:lnTo>
                <a:cubicBezTo>
                  <a:pt x="188998" y="93034"/>
                  <a:pt x="195120" y="85482"/>
                  <a:pt x="203762" y="83684"/>
                </a:cubicBezTo>
                <a:cubicBezTo>
                  <a:pt x="207723" y="82965"/>
                  <a:pt x="212404" y="83684"/>
                  <a:pt x="216005" y="85842"/>
                </a:cubicBezTo>
                <a:lnTo>
                  <a:pt x="216005" y="81526"/>
                </a:lnTo>
                <a:cubicBezTo>
                  <a:pt x="216005" y="76492"/>
                  <a:pt x="217805" y="71817"/>
                  <a:pt x="221406" y="68580"/>
                </a:cubicBezTo>
                <a:cubicBezTo>
                  <a:pt x="225007" y="64984"/>
                  <a:pt x="230049" y="63186"/>
                  <a:pt x="235090" y="63546"/>
                </a:cubicBezTo>
                <a:close/>
                <a:moveTo>
                  <a:pt x="75620" y="9402"/>
                </a:moveTo>
                <a:cubicBezTo>
                  <a:pt x="73459" y="9042"/>
                  <a:pt x="70939" y="10122"/>
                  <a:pt x="69138" y="11561"/>
                </a:cubicBezTo>
                <a:cubicBezTo>
                  <a:pt x="67338" y="13361"/>
                  <a:pt x="66257" y="15520"/>
                  <a:pt x="66257" y="18039"/>
                </a:cubicBezTo>
                <a:lnTo>
                  <a:pt x="66257" y="38191"/>
                </a:lnTo>
                <a:lnTo>
                  <a:pt x="66257" y="87132"/>
                </a:lnTo>
                <a:cubicBezTo>
                  <a:pt x="66257" y="90011"/>
                  <a:pt x="64097" y="91810"/>
                  <a:pt x="61576" y="91810"/>
                </a:cubicBezTo>
                <a:cubicBezTo>
                  <a:pt x="59055" y="91810"/>
                  <a:pt x="56895" y="90011"/>
                  <a:pt x="56895" y="87132"/>
                </a:cubicBezTo>
                <a:lnTo>
                  <a:pt x="56895" y="38191"/>
                </a:lnTo>
                <a:cubicBezTo>
                  <a:pt x="56895" y="35672"/>
                  <a:pt x="55815" y="33153"/>
                  <a:pt x="54014" y="31354"/>
                </a:cubicBezTo>
                <a:cubicBezTo>
                  <a:pt x="51854" y="29914"/>
                  <a:pt x="49333" y="29194"/>
                  <a:pt x="46452" y="29554"/>
                </a:cubicBezTo>
                <a:cubicBezTo>
                  <a:pt x="42491" y="30634"/>
                  <a:pt x="39250" y="34592"/>
                  <a:pt x="39250" y="38911"/>
                </a:cubicBezTo>
                <a:lnTo>
                  <a:pt x="39250" y="102606"/>
                </a:lnTo>
                <a:lnTo>
                  <a:pt x="39250" y="129955"/>
                </a:lnTo>
                <a:cubicBezTo>
                  <a:pt x="39250" y="132474"/>
                  <a:pt x="39971" y="134993"/>
                  <a:pt x="41771" y="136432"/>
                </a:cubicBezTo>
                <a:lnTo>
                  <a:pt x="47893" y="143270"/>
                </a:lnTo>
                <a:cubicBezTo>
                  <a:pt x="49693" y="145069"/>
                  <a:pt x="49333" y="147948"/>
                  <a:pt x="47532" y="149747"/>
                </a:cubicBezTo>
                <a:cubicBezTo>
                  <a:pt x="46812" y="150467"/>
                  <a:pt x="45732" y="150827"/>
                  <a:pt x="44292" y="150827"/>
                </a:cubicBezTo>
                <a:cubicBezTo>
                  <a:pt x="43211" y="150827"/>
                  <a:pt x="42131" y="150107"/>
                  <a:pt x="41051" y="149387"/>
                </a:cubicBezTo>
                <a:lnTo>
                  <a:pt x="34929" y="142910"/>
                </a:lnTo>
                <a:cubicBezTo>
                  <a:pt x="32048" y="139311"/>
                  <a:pt x="29888" y="134993"/>
                  <a:pt x="29888" y="129955"/>
                </a:cubicBezTo>
                <a:lnTo>
                  <a:pt x="29888" y="102606"/>
                </a:lnTo>
                <a:cubicBezTo>
                  <a:pt x="29888" y="99007"/>
                  <a:pt x="28448" y="95408"/>
                  <a:pt x="25567" y="93249"/>
                </a:cubicBezTo>
                <a:cubicBezTo>
                  <a:pt x="23406" y="91090"/>
                  <a:pt x="20526" y="90730"/>
                  <a:pt x="17645" y="91090"/>
                </a:cubicBezTo>
                <a:cubicBezTo>
                  <a:pt x="12964" y="92530"/>
                  <a:pt x="9363" y="97568"/>
                  <a:pt x="9363" y="103325"/>
                </a:cubicBezTo>
                <a:lnTo>
                  <a:pt x="9363" y="152626"/>
                </a:lnTo>
                <a:cubicBezTo>
                  <a:pt x="9363" y="159103"/>
                  <a:pt x="11523" y="165221"/>
                  <a:pt x="15844" y="169899"/>
                </a:cubicBezTo>
                <a:lnTo>
                  <a:pt x="30968" y="185373"/>
                </a:lnTo>
                <a:cubicBezTo>
                  <a:pt x="36370" y="190771"/>
                  <a:pt x="39250" y="197968"/>
                  <a:pt x="39250" y="205525"/>
                </a:cubicBezTo>
                <a:lnTo>
                  <a:pt x="39250" y="214881"/>
                </a:lnTo>
                <a:lnTo>
                  <a:pt x="119551" y="214881"/>
                </a:lnTo>
                <a:cubicBezTo>
                  <a:pt x="119551" y="194369"/>
                  <a:pt x="122792" y="173498"/>
                  <a:pt x="128553" y="153705"/>
                </a:cubicBezTo>
                <a:cubicBezTo>
                  <a:pt x="135035" y="133194"/>
                  <a:pt x="137916" y="111962"/>
                  <a:pt x="137916" y="90370"/>
                </a:cubicBezTo>
                <a:lnTo>
                  <a:pt x="137916" y="46468"/>
                </a:lnTo>
                <a:cubicBezTo>
                  <a:pt x="137916" y="41070"/>
                  <a:pt x="134315" y="37111"/>
                  <a:pt x="129634" y="36751"/>
                </a:cubicBezTo>
                <a:cubicBezTo>
                  <a:pt x="127113" y="36392"/>
                  <a:pt x="124952" y="37471"/>
                  <a:pt x="123152" y="39270"/>
                </a:cubicBezTo>
                <a:cubicBezTo>
                  <a:pt x="121351" y="40710"/>
                  <a:pt x="120271" y="43229"/>
                  <a:pt x="120271" y="45748"/>
                </a:cubicBezTo>
                <a:lnTo>
                  <a:pt x="120271" y="95768"/>
                </a:lnTo>
                <a:cubicBezTo>
                  <a:pt x="120271" y="98287"/>
                  <a:pt x="118471" y="100446"/>
                  <a:pt x="115950" y="100446"/>
                </a:cubicBezTo>
                <a:cubicBezTo>
                  <a:pt x="113069" y="100446"/>
                  <a:pt x="111269" y="98287"/>
                  <a:pt x="111269" y="95768"/>
                </a:cubicBezTo>
                <a:lnTo>
                  <a:pt x="111269" y="45748"/>
                </a:lnTo>
                <a:lnTo>
                  <a:pt x="111269" y="25956"/>
                </a:lnTo>
                <a:cubicBezTo>
                  <a:pt x="111269" y="20918"/>
                  <a:pt x="107308" y="16599"/>
                  <a:pt x="102627" y="16599"/>
                </a:cubicBezTo>
                <a:cubicBezTo>
                  <a:pt x="100106" y="16240"/>
                  <a:pt x="97945" y="17319"/>
                  <a:pt x="96145" y="18759"/>
                </a:cubicBezTo>
                <a:cubicBezTo>
                  <a:pt x="94345" y="20558"/>
                  <a:pt x="93264" y="22717"/>
                  <a:pt x="93264" y="25236"/>
                </a:cubicBezTo>
                <a:lnTo>
                  <a:pt x="93264" y="91450"/>
                </a:lnTo>
                <a:cubicBezTo>
                  <a:pt x="93264" y="93969"/>
                  <a:pt x="91104" y="96128"/>
                  <a:pt x="88583" y="96128"/>
                </a:cubicBezTo>
                <a:cubicBezTo>
                  <a:pt x="86422" y="96128"/>
                  <a:pt x="83902" y="93969"/>
                  <a:pt x="83902" y="91450"/>
                </a:cubicBezTo>
                <a:lnTo>
                  <a:pt x="83902" y="25236"/>
                </a:lnTo>
                <a:lnTo>
                  <a:pt x="83902" y="18759"/>
                </a:lnTo>
                <a:cubicBezTo>
                  <a:pt x="83902" y="13721"/>
                  <a:pt x="80301" y="9402"/>
                  <a:pt x="75620" y="9402"/>
                </a:cubicBezTo>
                <a:close/>
                <a:moveTo>
                  <a:pt x="75980" y="46"/>
                </a:moveTo>
                <a:cubicBezTo>
                  <a:pt x="83182" y="406"/>
                  <a:pt x="88583" y="4724"/>
                  <a:pt x="91464" y="10482"/>
                </a:cubicBezTo>
                <a:cubicBezTo>
                  <a:pt x="94705" y="8323"/>
                  <a:pt x="99026" y="6883"/>
                  <a:pt x="102987" y="7243"/>
                </a:cubicBezTo>
                <a:cubicBezTo>
                  <a:pt x="112709" y="7603"/>
                  <a:pt x="120271" y="15880"/>
                  <a:pt x="120271" y="25956"/>
                </a:cubicBezTo>
                <a:lnTo>
                  <a:pt x="120271" y="29914"/>
                </a:lnTo>
                <a:cubicBezTo>
                  <a:pt x="123152" y="28115"/>
                  <a:pt x="126753" y="27395"/>
                  <a:pt x="130354" y="27395"/>
                </a:cubicBezTo>
                <a:cubicBezTo>
                  <a:pt x="140076" y="27755"/>
                  <a:pt x="147278" y="36032"/>
                  <a:pt x="147278" y="46468"/>
                </a:cubicBezTo>
                <a:lnTo>
                  <a:pt x="147278" y="90370"/>
                </a:lnTo>
                <a:cubicBezTo>
                  <a:pt x="147278" y="112682"/>
                  <a:pt x="144037" y="134993"/>
                  <a:pt x="137556" y="156225"/>
                </a:cubicBezTo>
                <a:cubicBezTo>
                  <a:pt x="131794" y="175297"/>
                  <a:pt x="128553" y="195089"/>
                  <a:pt x="128553" y="214881"/>
                </a:cubicBezTo>
                <a:lnTo>
                  <a:pt x="130354" y="214881"/>
                </a:lnTo>
                <a:cubicBezTo>
                  <a:pt x="135395" y="214881"/>
                  <a:pt x="139356" y="219200"/>
                  <a:pt x="139356" y="224238"/>
                </a:cubicBezTo>
                <a:lnTo>
                  <a:pt x="139356" y="299448"/>
                </a:lnTo>
                <a:cubicBezTo>
                  <a:pt x="139356" y="302327"/>
                  <a:pt x="137556" y="304126"/>
                  <a:pt x="134675" y="304126"/>
                </a:cubicBezTo>
                <a:cubicBezTo>
                  <a:pt x="132154" y="304126"/>
                  <a:pt x="130354" y="302327"/>
                  <a:pt x="130354" y="299448"/>
                </a:cubicBezTo>
                <a:lnTo>
                  <a:pt x="130354" y="269580"/>
                </a:lnTo>
                <a:lnTo>
                  <a:pt x="28448" y="269580"/>
                </a:lnTo>
                <a:lnTo>
                  <a:pt x="28448" y="299448"/>
                </a:lnTo>
                <a:cubicBezTo>
                  <a:pt x="28448" y="302327"/>
                  <a:pt x="26287" y="304126"/>
                  <a:pt x="23766" y="304126"/>
                </a:cubicBezTo>
                <a:cubicBezTo>
                  <a:pt x="21246" y="304126"/>
                  <a:pt x="19085" y="302327"/>
                  <a:pt x="19085" y="299448"/>
                </a:cubicBezTo>
                <a:lnTo>
                  <a:pt x="19085" y="224238"/>
                </a:lnTo>
                <a:cubicBezTo>
                  <a:pt x="19085" y="219200"/>
                  <a:pt x="23406" y="214881"/>
                  <a:pt x="28448" y="214881"/>
                </a:cubicBezTo>
                <a:lnTo>
                  <a:pt x="29888" y="214881"/>
                </a:lnTo>
                <a:lnTo>
                  <a:pt x="29888" y="205525"/>
                </a:lnTo>
                <a:cubicBezTo>
                  <a:pt x="29888" y="200487"/>
                  <a:pt x="28087" y="195449"/>
                  <a:pt x="24487" y="191850"/>
                </a:cubicBezTo>
                <a:lnTo>
                  <a:pt x="9003" y="176377"/>
                </a:lnTo>
                <a:cubicBezTo>
                  <a:pt x="3241" y="169899"/>
                  <a:pt x="0" y="161622"/>
                  <a:pt x="0" y="152626"/>
                </a:cubicBezTo>
                <a:lnTo>
                  <a:pt x="0" y="103325"/>
                </a:lnTo>
                <a:cubicBezTo>
                  <a:pt x="0" y="93249"/>
                  <a:pt x="6482" y="84253"/>
                  <a:pt x="15484" y="82094"/>
                </a:cubicBezTo>
                <a:cubicBezTo>
                  <a:pt x="20526" y="81014"/>
                  <a:pt x="25567" y="82094"/>
                  <a:pt x="29888" y="85332"/>
                </a:cubicBezTo>
                <a:lnTo>
                  <a:pt x="29888" y="38911"/>
                </a:lnTo>
                <a:cubicBezTo>
                  <a:pt x="29888" y="29914"/>
                  <a:pt x="36010" y="21997"/>
                  <a:pt x="44652" y="20558"/>
                </a:cubicBezTo>
                <a:cubicBezTo>
                  <a:pt x="48973" y="19838"/>
                  <a:pt x="53654" y="20558"/>
                  <a:pt x="56895" y="22717"/>
                </a:cubicBezTo>
                <a:lnTo>
                  <a:pt x="56895" y="18039"/>
                </a:lnTo>
                <a:cubicBezTo>
                  <a:pt x="56895" y="13001"/>
                  <a:pt x="59055" y="8323"/>
                  <a:pt x="62656" y="5084"/>
                </a:cubicBezTo>
                <a:cubicBezTo>
                  <a:pt x="66257" y="1485"/>
                  <a:pt x="71299" y="-314"/>
                  <a:pt x="75980" y="46"/>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61" name="Freeform 773">
            <a:extLst>
              <a:ext uri="{FF2B5EF4-FFF2-40B4-BE49-F238E27FC236}">
                <a16:creationId xmlns:a16="http://schemas.microsoft.com/office/drawing/2014/main" id="{AE4B8209-A233-3646-81DB-FC8FFD967B83}"/>
              </a:ext>
            </a:extLst>
          </p:cNvPr>
          <p:cNvSpPr>
            <a:spLocks noChangeArrowheads="1"/>
          </p:cNvSpPr>
          <p:nvPr/>
        </p:nvSpPr>
        <p:spPr bwMode="auto">
          <a:xfrm>
            <a:off x="5458134" y="4697334"/>
            <a:ext cx="343114" cy="294864"/>
          </a:xfrm>
          <a:custGeom>
            <a:avLst/>
            <a:gdLst>
              <a:gd name="T0" fmla="*/ 304441 w 304441"/>
              <a:gd name="T1" fmla="*/ 217311 h 261578"/>
              <a:gd name="T2" fmla="*/ 122237 w 304441"/>
              <a:gd name="T3" fmla="*/ 217311 h 261578"/>
              <a:gd name="T4" fmla="*/ 282214 w 304441"/>
              <a:gd name="T5" fmla="*/ 163358 h 261578"/>
              <a:gd name="T6" fmla="*/ 126932 w 304441"/>
              <a:gd name="T7" fmla="*/ 194908 h 261578"/>
              <a:gd name="T8" fmla="*/ 272825 w 304441"/>
              <a:gd name="T9" fmla="*/ 186046 h 261578"/>
              <a:gd name="T10" fmla="*/ 66308 w 304441"/>
              <a:gd name="T11" fmla="*/ 158750 h 261578"/>
              <a:gd name="T12" fmla="*/ 66308 w 304441"/>
              <a:gd name="T13" fmla="*/ 221893 h 261578"/>
              <a:gd name="T14" fmla="*/ 66308 w 304441"/>
              <a:gd name="T15" fmla="*/ 158750 h 261578"/>
              <a:gd name="T16" fmla="*/ 190258 w 304441"/>
              <a:gd name="T17" fmla="*/ 166441 h 261578"/>
              <a:gd name="T18" fmla="*/ 261464 w 304441"/>
              <a:gd name="T19" fmla="*/ 121563 h 261578"/>
              <a:gd name="T20" fmla="*/ 272914 w 304441"/>
              <a:gd name="T21" fmla="*/ 131697 h 261578"/>
              <a:gd name="T22" fmla="*/ 110955 w 304441"/>
              <a:gd name="T23" fmla="*/ 129056 h 261578"/>
              <a:gd name="T24" fmla="*/ 70020 w 304441"/>
              <a:gd name="T25" fmla="*/ 144181 h 261578"/>
              <a:gd name="T26" fmla="*/ 61043 w 304441"/>
              <a:gd name="T27" fmla="*/ 138419 h 261578"/>
              <a:gd name="T28" fmla="*/ 9336 w 304441"/>
              <a:gd name="T29" fmla="*/ 243572 h 261578"/>
              <a:gd name="T30" fmla="*/ 26931 w 304441"/>
              <a:gd name="T31" fmla="*/ 165427 h 261578"/>
              <a:gd name="T32" fmla="*/ 36267 w 304441"/>
              <a:gd name="T33" fmla="*/ 237450 h 261578"/>
              <a:gd name="T34" fmla="*/ 103055 w 304441"/>
              <a:gd name="T35" fmla="*/ 162186 h 261578"/>
              <a:gd name="T36" fmla="*/ 154763 w 304441"/>
              <a:gd name="T37" fmla="*/ 85122 h 261578"/>
              <a:gd name="T38" fmla="*/ 173794 w 304441"/>
              <a:gd name="T39" fmla="*/ 104208 h 261578"/>
              <a:gd name="T40" fmla="*/ 104132 w 304441"/>
              <a:gd name="T41" fmla="*/ 256897 h 261578"/>
              <a:gd name="T42" fmla="*/ 94796 w 304441"/>
              <a:gd name="T43" fmla="*/ 246813 h 261578"/>
              <a:gd name="T44" fmla="*/ 0 w 304441"/>
              <a:gd name="T45" fmla="*/ 243572 h 261578"/>
              <a:gd name="T46" fmla="*/ 88333 w 304441"/>
              <a:gd name="T47" fmla="*/ 129416 h 261578"/>
              <a:gd name="T48" fmla="*/ 160912 w 304441"/>
              <a:gd name="T49" fmla="*/ 73239 h 261578"/>
              <a:gd name="T50" fmla="*/ 65525 w 304441"/>
              <a:gd name="T51" fmla="*/ 109235 h 261578"/>
              <a:gd name="T52" fmla="*/ 65525 w 304441"/>
              <a:gd name="T53" fmla="*/ 61913 h 261578"/>
              <a:gd name="T54" fmla="*/ 38100 w 304441"/>
              <a:gd name="T55" fmla="*/ 90306 h 261578"/>
              <a:gd name="T56" fmla="*/ 211011 w 304441"/>
              <a:gd name="T57" fmla="*/ 64381 h 261578"/>
              <a:gd name="T58" fmla="*/ 272914 w 304441"/>
              <a:gd name="T59" fmla="*/ 47009 h 261578"/>
              <a:gd name="T60" fmla="*/ 277566 w 304441"/>
              <a:gd name="T61" fmla="*/ 36513 h 261578"/>
              <a:gd name="T62" fmla="*/ 280071 w 304441"/>
              <a:gd name="T63" fmla="*/ 37237 h 261578"/>
              <a:gd name="T64" fmla="*/ 281502 w 304441"/>
              <a:gd name="T65" fmla="*/ 38684 h 261578"/>
              <a:gd name="T66" fmla="*/ 282217 w 304441"/>
              <a:gd name="T67" fmla="*/ 67638 h 261578"/>
              <a:gd name="T68" fmla="*/ 240710 w 304441"/>
              <a:gd name="T69" fmla="*/ 131697 h 261578"/>
              <a:gd name="T70" fmla="*/ 272914 w 304441"/>
              <a:gd name="T71" fmla="*/ 73790 h 261578"/>
              <a:gd name="T72" fmla="*/ 190258 w 304441"/>
              <a:gd name="T73" fmla="*/ 175851 h 261578"/>
              <a:gd name="T74" fmla="*/ 201708 w 304441"/>
              <a:gd name="T75" fmla="*/ 140383 h 261578"/>
              <a:gd name="T76" fmla="*/ 202066 w 304441"/>
              <a:gd name="T77" fmla="*/ 59314 h 261578"/>
              <a:gd name="T78" fmla="*/ 203139 w 304441"/>
              <a:gd name="T79" fmla="*/ 57504 h 261578"/>
              <a:gd name="T80" fmla="*/ 205286 w 304441"/>
              <a:gd name="T81" fmla="*/ 56418 h 261578"/>
              <a:gd name="T82" fmla="*/ 277536 w 304441"/>
              <a:gd name="T83" fmla="*/ 0 h 261578"/>
              <a:gd name="T84" fmla="*/ 277536 w 304441"/>
              <a:gd name="T85" fmla="*/ 25904 h 261578"/>
              <a:gd name="T86" fmla="*/ 9359 w 304441"/>
              <a:gd name="T87" fmla="*/ 9354 h 261578"/>
              <a:gd name="T88" fmla="*/ 0 w 304441"/>
              <a:gd name="T89" fmla="*/ 121963 h 261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4441" h="261578">
                <a:moveTo>
                  <a:pt x="126909" y="212725"/>
                </a:moveTo>
                <a:lnTo>
                  <a:pt x="299769" y="212725"/>
                </a:lnTo>
                <a:cubicBezTo>
                  <a:pt x="302285" y="212725"/>
                  <a:pt x="304441" y="214842"/>
                  <a:pt x="304441" y="217311"/>
                </a:cubicBezTo>
                <a:cubicBezTo>
                  <a:pt x="304441" y="219781"/>
                  <a:pt x="302285" y="221897"/>
                  <a:pt x="299769" y="221897"/>
                </a:cubicBezTo>
                <a:lnTo>
                  <a:pt x="126909" y="221897"/>
                </a:lnTo>
                <a:cubicBezTo>
                  <a:pt x="124394" y="221897"/>
                  <a:pt x="122237" y="219781"/>
                  <a:pt x="122237" y="217311"/>
                </a:cubicBezTo>
                <a:cubicBezTo>
                  <a:pt x="122237" y="214842"/>
                  <a:pt x="124394" y="212725"/>
                  <a:pt x="126909" y="212725"/>
                </a:cubicBezTo>
                <a:close/>
                <a:moveTo>
                  <a:pt x="277520" y="158750"/>
                </a:moveTo>
                <a:cubicBezTo>
                  <a:pt x="280047" y="158750"/>
                  <a:pt x="282214" y="160877"/>
                  <a:pt x="282214" y="163358"/>
                </a:cubicBezTo>
                <a:lnTo>
                  <a:pt x="282214" y="190654"/>
                </a:lnTo>
                <a:cubicBezTo>
                  <a:pt x="282214" y="193136"/>
                  <a:pt x="280047" y="194908"/>
                  <a:pt x="277520" y="194908"/>
                </a:cubicBezTo>
                <a:lnTo>
                  <a:pt x="126932" y="194908"/>
                </a:lnTo>
                <a:cubicBezTo>
                  <a:pt x="124404" y="194908"/>
                  <a:pt x="122237" y="193136"/>
                  <a:pt x="122237" y="190654"/>
                </a:cubicBezTo>
                <a:cubicBezTo>
                  <a:pt x="122237" y="188173"/>
                  <a:pt x="124404" y="186046"/>
                  <a:pt x="126932" y="186046"/>
                </a:cubicBezTo>
                <a:lnTo>
                  <a:pt x="272825" y="186046"/>
                </a:lnTo>
                <a:lnTo>
                  <a:pt x="272825" y="163358"/>
                </a:lnTo>
                <a:cubicBezTo>
                  <a:pt x="272825" y="160877"/>
                  <a:pt x="274992" y="158750"/>
                  <a:pt x="277520" y="158750"/>
                </a:cubicBezTo>
                <a:close/>
                <a:moveTo>
                  <a:pt x="66308" y="158750"/>
                </a:moveTo>
                <a:cubicBezTo>
                  <a:pt x="69239" y="158750"/>
                  <a:pt x="71070" y="160534"/>
                  <a:pt x="71070" y="163031"/>
                </a:cubicBezTo>
                <a:lnTo>
                  <a:pt x="71070" y="217256"/>
                </a:lnTo>
                <a:cubicBezTo>
                  <a:pt x="71070" y="219753"/>
                  <a:pt x="69239" y="221893"/>
                  <a:pt x="66308" y="221893"/>
                </a:cubicBezTo>
                <a:cubicBezTo>
                  <a:pt x="63743" y="221893"/>
                  <a:pt x="61912" y="219753"/>
                  <a:pt x="61912" y="217256"/>
                </a:cubicBezTo>
                <a:lnTo>
                  <a:pt x="61912" y="163031"/>
                </a:lnTo>
                <a:cubicBezTo>
                  <a:pt x="61912" y="160534"/>
                  <a:pt x="63743" y="158750"/>
                  <a:pt x="66308" y="158750"/>
                </a:cubicBezTo>
                <a:close/>
                <a:moveTo>
                  <a:pt x="190258" y="146536"/>
                </a:moveTo>
                <a:cubicBezTo>
                  <a:pt x="183817" y="146536"/>
                  <a:pt x="178808" y="150879"/>
                  <a:pt x="178808" y="156307"/>
                </a:cubicBezTo>
                <a:cubicBezTo>
                  <a:pt x="178808" y="162098"/>
                  <a:pt x="183817" y="166441"/>
                  <a:pt x="190258" y="166441"/>
                </a:cubicBezTo>
                <a:cubicBezTo>
                  <a:pt x="196699" y="166441"/>
                  <a:pt x="201708" y="162098"/>
                  <a:pt x="201708" y="156307"/>
                </a:cubicBezTo>
                <a:cubicBezTo>
                  <a:pt x="201708" y="150879"/>
                  <a:pt x="196699" y="146536"/>
                  <a:pt x="190258" y="146536"/>
                </a:cubicBezTo>
                <a:close/>
                <a:moveTo>
                  <a:pt x="261464" y="121563"/>
                </a:moveTo>
                <a:cubicBezTo>
                  <a:pt x="255023" y="121563"/>
                  <a:pt x="250014" y="126268"/>
                  <a:pt x="250014" y="131697"/>
                </a:cubicBezTo>
                <a:cubicBezTo>
                  <a:pt x="250014" y="137126"/>
                  <a:pt x="255023" y="141831"/>
                  <a:pt x="261464" y="141831"/>
                </a:cubicBezTo>
                <a:cubicBezTo>
                  <a:pt x="267905" y="141831"/>
                  <a:pt x="272914" y="137126"/>
                  <a:pt x="272914" y="131697"/>
                </a:cubicBezTo>
                <a:cubicBezTo>
                  <a:pt x="272914" y="126268"/>
                  <a:pt x="267905" y="121563"/>
                  <a:pt x="261464" y="121563"/>
                </a:cubicBezTo>
                <a:close/>
                <a:moveTo>
                  <a:pt x="154763" y="85122"/>
                </a:moveTo>
                <a:lnTo>
                  <a:pt x="110955" y="129056"/>
                </a:lnTo>
                <a:cubicBezTo>
                  <a:pt x="104850" y="135178"/>
                  <a:pt x="96592" y="138419"/>
                  <a:pt x="88333" y="138419"/>
                </a:cubicBezTo>
                <a:lnTo>
                  <a:pt x="70020" y="138419"/>
                </a:lnTo>
                <a:lnTo>
                  <a:pt x="70020" y="144181"/>
                </a:lnTo>
                <a:cubicBezTo>
                  <a:pt x="70020" y="146702"/>
                  <a:pt x="68224" y="148862"/>
                  <a:pt x="65352" y="148862"/>
                </a:cubicBezTo>
                <a:cubicBezTo>
                  <a:pt x="62838" y="148862"/>
                  <a:pt x="61043" y="146702"/>
                  <a:pt x="61043" y="144181"/>
                </a:cubicBezTo>
                <a:lnTo>
                  <a:pt x="61043" y="138419"/>
                </a:lnTo>
                <a:lnTo>
                  <a:pt x="31599" y="138419"/>
                </a:lnTo>
                <a:cubicBezTo>
                  <a:pt x="19390" y="138419"/>
                  <a:pt x="9336" y="148502"/>
                  <a:pt x="9336" y="160746"/>
                </a:cubicBezTo>
                <a:lnTo>
                  <a:pt x="9336" y="243572"/>
                </a:lnTo>
                <a:cubicBezTo>
                  <a:pt x="9336" y="248614"/>
                  <a:pt x="13286" y="252215"/>
                  <a:pt x="18313" y="252215"/>
                </a:cubicBezTo>
                <a:cubicBezTo>
                  <a:pt x="22981" y="252215"/>
                  <a:pt x="26931" y="248614"/>
                  <a:pt x="26931" y="243572"/>
                </a:cubicBezTo>
                <a:lnTo>
                  <a:pt x="26931" y="165427"/>
                </a:lnTo>
                <a:cubicBezTo>
                  <a:pt x="26931" y="162907"/>
                  <a:pt x="29085" y="160746"/>
                  <a:pt x="31599" y="160746"/>
                </a:cubicBezTo>
                <a:cubicBezTo>
                  <a:pt x="34112" y="160746"/>
                  <a:pt x="36267" y="162907"/>
                  <a:pt x="36267" y="165427"/>
                </a:cubicBezTo>
                <a:lnTo>
                  <a:pt x="36267" y="237450"/>
                </a:lnTo>
                <a:lnTo>
                  <a:pt x="94796" y="237450"/>
                </a:lnTo>
                <a:lnTo>
                  <a:pt x="94796" y="181633"/>
                </a:lnTo>
                <a:cubicBezTo>
                  <a:pt x="94796" y="174430"/>
                  <a:pt x="98028" y="167588"/>
                  <a:pt x="103055" y="162186"/>
                </a:cubicBezTo>
                <a:lnTo>
                  <a:pt x="166971" y="97726"/>
                </a:lnTo>
                <a:cubicBezTo>
                  <a:pt x="170562" y="94125"/>
                  <a:pt x="170562" y="88723"/>
                  <a:pt x="166971" y="85122"/>
                </a:cubicBezTo>
                <a:cubicBezTo>
                  <a:pt x="163740" y="81521"/>
                  <a:pt x="158353" y="81521"/>
                  <a:pt x="154763" y="85122"/>
                </a:cubicBezTo>
                <a:close/>
                <a:moveTo>
                  <a:pt x="160912" y="73239"/>
                </a:moveTo>
                <a:cubicBezTo>
                  <a:pt x="165535" y="73239"/>
                  <a:pt x="170203" y="75039"/>
                  <a:pt x="173794" y="78640"/>
                </a:cubicBezTo>
                <a:cubicBezTo>
                  <a:pt x="180616" y="85842"/>
                  <a:pt x="180616" y="97006"/>
                  <a:pt x="173794" y="104208"/>
                </a:cubicBezTo>
                <a:lnTo>
                  <a:pt x="109518" y="168668"/>
                </a:lnTo>
                <a:cubicBezTo>
                  <a:pt x="106287" y="172270"/>
                  <a:pt x="104132" y="176951"/>
                  <a:pt x="104132" y="181633"/>
                </a:cubicBezTo>
                <a:lnTo>
                  <a:pt x="104132" y="256897"/>
                </a:lnTo>
                <a:cubicBezTo>
                  <a:pt x="104132" y="259417"/>
                  <a:pt x="101978" y="261578"/>
                  <a:pt x="99823" y="261578"/>
                </a:cubicBezTo>
                <a:cubicBezTo>
                  <a:pt x="96951" y="261578"/>
                  <a:pt x="94796" y="259417"/>
                  <a:pt x="94796" y="256897"/>
                </a:cubicBezTo>
                <a:lnTo>
                  <a:pt x="94796" y="246813"/>
                </a:lnTo>
                <a:lnTo>
                  <a:pt x="35907" y="246813"/>
                </a:lnTo>
                <a:cubicBezTo>
                  <a:pt x="34471" y="255456"/>
                  <a:pt x="27290" y="261578"/>
                  <a:pt x="18313" y="261578"/>
                </a:cubicBezTo>
                <a:cubicBezTo>
                  <a:pt x="8259" y="261578"/>
                  <a:pt x="0" y="253656"/>
                  <a:pt x="0" y="243572"/>
                </a:cubicBezTo>
                <a:lnTo>
                  <a:pt x="0" y="160746"/>
                </a:lnTo>
                <a:cubicBezTo>
                  <a:pt x="0" y="143461"/>
                  <a:pt x="14004" y="129416"/>
                  <a:pt x="31599" y="129416"/>
                </a:cubicBezTo>
                <a:lnTo>
                  <a:pt x="88333" y="129416"/>
                </a:lnTo>
                <a:cubicBezTo>
                  <a:pt x="94437" y="129416"/>
                  <a:pt x="100182" y="126895"/>
                  <a:pt x="104491" y="122574"/>
                </a:cubicBezTo>
                <a:lnTo>
                  <a:pt x="148299" y="78640"/>
                </a:lnTo>
                <a:cubicBezTo>
                  <a:pt x="151711" y="75039"/>
                  <a:pt x="156289" y="73239"/>
                  <a:pt x="160912" y="73239"/>
                </a:cubicBezTo>
                <a:close/>
                <a:moveTo>
                  <a:pt x="65525" y="71013"/>
                </a:moveTo>
                <a:cubicBezTo>
                  <a:pt x="55196" y="71013"/>
                  <a:pt x="47004" y="79750"/>
                  <a:pt x="47004" y="90306"/>
                </a:cubicBezTo>
                <a:cubicBezTo>
                  <a:pt x="47004" y="100498"/>
                  <a:pt x="55196" y="109235"/>
                  <a:pt x="65525" y="109235"/>
                </a:cubicBezTo>
                <a:cubicBezTo>
                  <a:pt x="76210" y="109235"/>
                  <a:pt x="84401" y="100498"/>
                  <a:pt x="84401" y="90306"/>
                </a:cubicBezTo>
                <a:cubicBezTo>
                  <a:pt x="84401" y="79750"/>
                  <a:pt x="76210" y="71013"/>
                  <a:pt x="65525" y="71013"/>
                </a:cubicBezTo>
                <a:close/>
                <a:moveTo>
                  <a:pt x="65525" y="61913"/>
                </a:moveTo>
                <a:cubicBezTo>
                  <a:pt x="81196" y="61913"/>
                  <a:pt x="93306" y="74653"/>
                  <a:pt x="93306" y="90306"/>
                </a:cubicBezTo>
                <a:cubicBezTo>
                  <a:pt x="93306" y="105958"/>
                  <a:pt x="81196" y="118699"/>
                  <a:pt x="65525" y="118699"/>
                </a:cubicBezTo>
                <a:cubicBezTo>
                  <a:pt x="50209" y="118699"/>
                  <a:pt x="38100" y="105958"/>
                  <a:pt x="38100" y="90306"/>
                </a:cubicBezTo>
                <a:cubicBezTo>
                  <a:pt x="38100" y="74653"/>
                  <a:pt x="50209" y="61913"/>
                  <a:pt x="65525" y="61913"/>
                </a:cubicBezTo>
                <a:close/>
                <a:moveTo>
                  <a:pt x="272914" y="47009"/>
                </a:moveTo>
                <a:lnTo>
                  <a:pt x="211011" y="64381"/>
                </a:lnTo>
                <a:lnTo>
                  <a:pt x="211011" y="81391"/>
                </a:lnTo>
                <a:lnTo>
                  <a:pt x="272914" y="64019"/>
                </a:lnTo>
                <a:lnTo>
                  <a:pt x="272914" y="47009"/>
                </a:lnTo>
                <a:close/>
                <a:moveTo>
                  <a:pt x="276492" y="36513"/>
                </a:moveTo>
                <a:cubicBezTo>
                  <a:pt x="276492" y="36513"/>
                  <a:pt x="276492" y="36513"/>
                  <a:pt x="276850" y="36513"/>
                </a:cubicBezTo>
                <a:lnTo>
                  <a:pt x="277566" y="36513"/>
                </a:lnTo>
                <a:cubicBezTo>
                  <a:pt x="277924" y="36513"/>
                  <a:pt x="277924" y="36513"/>
                  <a:pt x="278281" y="36513"/>
                </a:cubicBezTo>
                <a:cubicBezTo>
                  <a:pt x="278281" y="36513"/>
                  <a:pt x="278639" y="36513"/>
                  <a:pt x="278997" y="36513"/>
                </a:cubicBezTo>
                <a:cubicBezTo>
                  <a:pt x="279355" y="36513"/>
                  <a:pt x="279713" y="36875"/>
                  <a:pt x="280071" y="37237"/>
                </a:cubicBezTo>
                <a:cubicBezTo>
                  <a:pt x="280071" y="37237"/>
                  <a:pt x="280071" y="37237"/>
                  <a:pt x="280428" y="37237"/>
                </a:cubicBezTo>
                <a:lnTo>
                  <a:pt x="280428" y="37599"/>
                </a:lnTo>
                <a:cubicBezTo>
                  <a:pt x="280786" y="37961"/>
                  <a:pt x="281144" y="37961"/>
                  <a:pt x="281502" y="38684"/>
                </a:cubicBezTo>
                <a:lnTo>
                  <a:pt x="281860" y="39046"/>
                </a:lnTo>
                <a:cubicBezTo>
                  <a:pt x="282217" y="39770"/>
                  <a:pt x="282217" y="40132"/>
                  <a:pt x="282217" y="40856"/>
                </a:cubicBezTo>
                <a:lnTo>
                  <a:pt x="282217" y="67638"/>
                </a:lnTo>
                <a:lnTo>
                  <a:pt x="282217" y="131697"/>
                </a:lnTo>
                <a:cubicBezTo>
                  <a:pt x="282217" y="142555"/>
                  <a:pt x="272914" y="150879"/>
                  <a:pt x="261464" y="150879"/>
                </a:cubicBezTo>
                <a:cubicBezTo>
                  <a:pt x="250014" y="150879"/>
                  <a:pt x="240710" y="142555"/>
                  <a:pt x="240710" y="131697"/>
                </a:cubicBezTo>
                <a:cubicBezTo>
                  <a:pt x="240710" y="121201"/>
                  <a:pt x="250014" y="112154"/>
                  <a:pt x="261464" y="112154"/>
                </a:cubicBezTo>
                <a:cubicBezTo>
                  <a:pt x="265758" y="112154"/>
                  <a:pt x="269694" y="113601"/>
                  <a:pt x="272914" y="115773"/>
                </a:cubicBezTo>
                <a:lnTo>
                  <a:pt x="272914" y="73790"/>
                </a:lnTo>
                <a:lnTo>
                  <a:pt x="211011" y="91162"/>
                </a:lnTo>
                <a:lnTo>
                  <a:pt x="211011" y="156307"/>
                </a:lnTo>
                <a:cubicBezTo>
                  <a:pt x="211011" y="167165"/>
                  <a:pt x="201708" y="175851"/>
                  <a:pt x="190258" y="175851"/>
                </a:cubicBezTo>
                <a:cubicBezTo>
                  <a:pt x="178808" y="175851"/>
                  <a:pt x="169862" y="167165"/>
                  <a:pt x="169862" y="156307"/>
                </a:cubicBezTo>
                <a:cubicBezTo>
                  <a:pt x="169862" y="145812"/>
                  <a:pt x="178808" y="137126"/>
                  <a:pt x="190258" y="137126"/>
                </a:cubicBezTo>
                <a:cubicBezTo>
                  <a:pt x="194552" y="137126"/>
                  <a:pt x="198488" y="138212"/>
                  <a:pt x="201708" y="140383"/>
                </a:cubicBezTo>
                <a:lnTo>
                  <a:pt x="201708" y="87543"/>
                </a:lnTo>
                <a:lnTo>
                  <a:pt x="201708" y="61123"/>
                </a:lnTo>
                <a:cubicBezTo>
                  <a:pt x="201708" y="60399"/>
                  <a:pt x="201708" y="59676"/>
                  <a:pt x="202066" y="59314"/>
                </a:cubicBezTo>
                <a:cubicBezTo>
                  <a:pt x="202424" y="59314"/>
                  <a:pt x="202424" y="58952"/>
                  <a:pt x="202424" y="58952"/>
                </a:cubicBezTo>
                <a:cubicBezTo>
                  <a:pt x="202424" y="58590"/>
                  <a:pt x="202782" y="58228"/>
                  <a:pt x="202782" y="57866"/>
                </a:cubicBezTo>
                <a:cubicBezTo>
                  <a:pt x="203139" y="57866"/>
                  <a:pt x="203139" y="57866"/>
                  <a:pt x="203139" y="57504"/>
                </a:cubicBezTo>
                <a:cubicBezTo>
                  <a:pt x="203855" y="57142"/>
                  <a:pt x="203855" y="57142"/>
                  <a:pt x="204213" y="57142"/>
                </a:cubicBezTo>
                <a:cubicBezTo>
                  <a:pt x="204213" y="56780"/>
                  <a:pt x="204571" y="56780"/>
                  <a:pt x="204571" y="56418"/>
                </a:cubicBezTo>
                <a:cubicBezTo>
                  <a:pt x="204929" y="56418"/>
                  <a:pt x="204929" y="56418"/>
                  <a:pt x="205286" y="56418"/>
                </a:cubicBezTo>
                <a:lnTo>
                  <a:pt x="276492" y="36513"/>
                </a:lnTo>
                <a:close/>
                <a:moveTo>
                  <a:pt x="4679" y="0"/>
                </a:moveTo>
                <a:lnTo>
                  <a:pt x="277536" y="0"/>
                </a:lnTo>
                <a:cubicBezTo>
                  <a:pt x="280055" y="0"/>
                  <a:pt x="282215" y="2159"/>
                  <a:pt x="282215" y="4677"/>
                </a:cubicBezTo>
                <a:lnTo>
                  <a:pt x="282215" y="21227"/>
                </a:lnTo>
                <a:cubicBezTo>
                  <a:pt x="282215" y="23745"/>
                  <a:pt x="280055" y="25904"/>
                  <a:pt x="277536" y="25904"/>
                </a:cubicBezTo>
                <a:cubicBezTo>
                  <a:pt x="275016" y="25904"/>
                  <a:pt x="272856" y="23745"/>
                  <a:pt x="272856" y="21227"/>
                </a:cubicBezTo>
                <a:lnTo>
                  <a:pt x="272856" y="9354"/>
                </a:lnTo>
                <a:lnTo>
                  <a:pt x="9359" y="9354"/>
                </a:lnTo>
                <a:lnTo>
                  <a:pt x="9359" y="121963"/>
                </a:lnTo>
                <a:cubicBezTo>
                  <a:pt x="9359" y="124481"/>
                  <a:pt x="7199" y="126640"/>
                  <a:pt x="4679" y="126640"/>
                </a:cubicBezTo>
                <a:cubicBezTo>
                  <a:pt x="2160" y="126640"/>
                  <a:pt x="0" y="124481"/>
                  <a:pt x="0" y="121963"/>
                </a:cubicBezTo>
                <a:lnTo>
                  <a:pt x="0" y="4677"/>
                </a:lnTo>
                <a:cubicBezTo>
                  <a:pt x="0" y="2159"/>
                  <a:pt x="2160" y="0"/>
                  <a:pt x="4679" y="0"/>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62" name="Freeform 781">
            <a:extLst>
              <a:ext uri="{FF2B5EF4-FFF2-40B4-BE49-F238E27FC236}">
                <a16:creationId xmlns:a16="http://schemas.microsoft.com/office/drawing/2014/main" id="{A877A03D-3367-2849-B6C7-9B0002604F5C}"/>
              </a:ext>
            </a:extLst>
          </p:cNvPr>
          <p:cNvSpPr>
            <a:spLocks noChangeArrowheads="1"/>
          </p:cNvSpPr>
          <p:nvPr/>
        </p:nvSpPr>
        <p:spPr bwMode="auto">
          <a:xfrm>
            <a:off x="3368835" y="4668638"/>
            <a:ext cx="344901" cy="344901"/>
          </a:xfrm>
          <a:custGeom>
            <a:avLst/>
            <a:gdLst>
              <a:gd name="T0" fmla="*/ 110562 w 305757"/>
              <a:gd name="T1" fmla="*/ 272745 h 305722"/>
              <a:gd name="T2" fmla="*/ 110562 w 305757"/>
              <a:gd name="T3" fmla="*/ 281917 h 305722"/>
              <a:gd name="T4" fmla="*/ 31479 w 305757"/>
              <a:gd name="T5" fmla="*/ 277331 h 305722"/>
              <a:gd name="T6" fmla="*/ 187527 w 305757"/>
              <a:gd name="T7" fmla="*/ 234351 h 305722"/>
              <a:gd name="T8" fmla="*/ 191853 w 305757"/>
              <a:gd name="T9" fmla="*/ 278327 h 305722"/>
              <a:gd name="T10" fmla="*/ 211317 w 305757"/>
              <a:gd name="T11" fmla="*/ 296350 h 305722"/>
              <a:gd name="T12" fmla="*/ 221050 w 305757"/>
              <a:gd name="T13" fmla="*/ 252374 h 305722"/>
              <a:gd name="T14" fmla="*/ 187527 w 305757"/>
              <a:gd name="T15" fmla="*/ 234351 h 305722"/>
              <a:gd name="T16" fmla="*/ 139947 w 305757"/>
              <a:gd name="T17" fmla="*/ 252374 h 305722"/>
              <a:gd name="T18" fmla="*/ 135261 w 305757"/>
              <a:gd name="T19" fmla="*/ 296350 h 305722"/>
              <a:gd name="T20" fmla="*/ 182481 w 305757"/>
              <a:gd name="T21" fmla="*/ 278327 h 305722"/>
              <a:gd name="T22" fmla="*/ 173109 w 305757"/>
              <a:gd name="T23" fmla="*/ 234351 h 305722"/>
              <a:gd name="T24" fmla="*/ 77093 w 305757"/>
              <a:gd name="T25" fmla="*/ 202895 h 305722"/>
              <a:gd name="T26" fmla="*/ 210506 w 305757"/>
              <a:gd name="T27" fmla="*/ 207481 h 305722"/>
              <a:gd name="T28" fmla="*/ 77093 w 305757"/>
              <a:gd name="T29" fmla="*/ 212067 h 305722"/>
              <a:gd name="T30" fmla="*/ 77093 w 305757"/>
              <a:gd name="T31" fmla="*/ 202895 h 305722"/>
              <a:gd name="T32" fmla="*/ 54879 w 305757"/>
              <a:gd name="T33" fmla="*/ 185690 h 305722"/>
              <a:gd name="T34" fmla="*/ 72541 w 305757"/>
              <a:gd name="T35" fmla="*/ 225340 h 305722"/>
              <a:gd name="T36" fmla="*/ 211317 w 305757"/>
              <a:gd name="T37" fmla="*/ 225340 h 305722"/>
              <a:gd name="T38" fmla="*/ 237991 w 305757"/>
              <a:gd name="T39" fmla="*/ 190015 h 305722"/>
              <a:gd name="T40" fmla="*/ 113994 w 305757"/>
              <a:gd name="T41" fmla="*/ 185329 h 305722"/>
              <a:gd name="T42" fmla="*/ 240154 w 305757"/>
              <a:gd name="T43" fmla="*/ 180643 h 305722"/>
              <a:gd name="T44" fmla="*/ 72541 w 305757"/>
              <a:gd name="T45" fmla="*/ 167667 h 305722"/>
              <a:gd name="T46" fmla="*/ 104262 w 305757"/>
              <a:gd name="T47" fmla="*/ 132342 h 305722"/>
              <a:gd name="T48" fmla="*/ 169144 w 305757"/>
              <a:gd name="T49" fmla="*/ 115401 h 305722"/>
              <a:gd name="T50" fmla="*/ 173830 w 305757"/>
              <a:gd name="T51" fmla="*/ 120087 h 305722"/>
              <a:gd name="T52" fmla="*/ 181399 w 305757"/>
              <a:gd name="T53" fmla="*/ 158656 h 305722"/>
              <a:gd name="T54" fmla="*/ 142110 w 305757"/>
              <a:gd name="T55" fmla="*/ 106029 h 305722"/>
              <a:gd name="T56" fmla="*/ 135982 w 305757"/>
              <a:gd name="T57" fmla="*/ 101343 h 305722"/>
              <a:gd name="T58" fmla="*/ 143191 w 305757"/>
              <a:gd name="T59" fmla="*/ 55 h 305722"/>
              <a:gd name="T60" fmla="*/ 145714 w 305757"/>
              <a:gd name="T61" fmla="*/ 95576 h 305722"/>
              <a:gd name="T62" fmla="*/ 216364 w 305757"/>
              <a:gd name="T63" fmla="*/ 79355 h 305722"/>
              <a:gd name="T64" fmla="*/ 191492 w 305757"/>
              <a:gd name="T65" fmla="*/ 158656 h 305722"/>
              <a:gd name="T66" fmla="*/ 259979 w 305757"/>
              <a:gd name="T67" fmla="*/ 161539 h 305722"/>
              <a:gd name="T68" fmla="*/ 258897 w 305757"/>
              <a:gd name="T69" fmla="*/ 226421 h 305722"/>
              <a:gd name="T70" fmla="*/ 256014 w 305757"/>
              <a:gd name="T71" fmla="*/ 234351 h 305722"/>
              <a:gd name="T72" fmla="*/ 230061 w 305757"/>
              <a:gd name="T73" fmla="*/ 252374 h 305722"/>
              <a:gd name="T74" fmla="*/ 225735 w 305757"/>
              <a:gd name="T75" fmla="*/ 296350 h 305722"/>
              <a:gd name="T76" fmla="*/ 296385 w 305757"/>
              <a:gd name="T77" fmla="*/ 278327 h 305722"/>
              <a:gd name="T78" fmla="*/ 286653 w 305757"/>
              <a:gd name="T79" fmla="*/ 234351 h 305722"/>
              <a:gd name="T80" fmla="*/ 267188 w 305757"/>
              <a:gd name="T81" fmla="*/ 229665 h 305722"/>
              <a:gd name="T82" fmla="*/ 286653 w 305757"/>
              <a:gd name="T83" fmla="*/ 225340 h 305722"/>
              <a:gd name="T84" fmla="*/ 305757 w 305757"/>
              <a:gd name="T85" fmla="*/ 278327 h 305722"/>
              <a:gd name="T86" fmla="*/ 120843 w 305757"/>
              <a:gd name="T87" fmla="*/ 305722 h 305722"/>
              <a:gd name="T88" fmla="*/ 810 w 305757"/>
              <a:gd name="T89" fmla="*/ 303198 h 305722"/>
              <a:gd name="T90" fmla="*/ 810 w 305757"/>
              <a:gd name="T91" fmla="*/ 232189 h 305722"/>
              <a:gd name="T92" fmla="*/ 4775 w 305757"/>
              <a:gd name="T93" fmla="*/ 225340 h 305722"/>
              <a:gd name="T94" fmla="*/ 45868 w 305757"/>
              <a:gd name="T95" fmla="*/ 229665 h 305722"/>
              <a:gd name="T96" fmla="*/ 12345 w 305757"/>
              <a:gd name="T97" fmla="*/ 234351 h 305722"/>
              <a:gd name="T98" fmla="*/ 75425 w 305757"/>
              <a:gd name="T99" fmla="*/ 248769 h 305722"/>
              <a:gd name="T100" fmla="*/ 75425 w 305757"/>
              <a:gd name="T101" fmla="*/ 258141 h 305722"/>
              <a:gd name="T102" fmla="*/ 12345 w 305757"/>
              <a:gd name="T103" fmla="*/ 296350 h 305722"/>
              <a:gd name="T104" fmla="*/ 130935 w 305757"/>
              <a:gd name="T105" fmla="*/ 278327 h 305722"/>
              <a:gd name="T106" fmla="*/ 120843 w 305757"/>
              <a:gd name="T107" fmla="*/ 234351 h 305722"/>
              <a:gd name="T108" fmla="*/ 45507 w 305757"/>
              <a:gd name="T109" fmla="*/ 207317 h 305722"/>
              <a:gd name="T110" fmla="*/ 72541 w 305757"/>
              <a:gd name="T111" fmla="*/ 158656 h 305722"/>
              <a:gd name="T112" fmla="*/ 164097 w 305757"/>
              <a:gd name="T113" fmla="*/ 126215 h 305722"/>
              <a:gd name="T114" fmla="*/ 93808 w 305757"/>
              <a:gd name="T115" fmla="*/ 142075 h 305722"/>
              <a:gd name="T116" fmla="*/ 137784 w 305757"/>
              <a:gd name="T117" fmla="*/ 3299 h 305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5757" h="305722">
                <a:moveTo>
                  <a:pt x="36174" y="272745"/>
                </a:moveTo>
                <a:lnTo>
                  <a:pt x="110562" y="272745"/>
                </a:lnTo>
                <a:cubicBezTo>
                  <a:pt x="113089" y="272745"/>
                  <a:pt x="115256" y="274862"/>
                  <a:pt x="115256" y="277331"/>
                </a:cubicBezTo>
                <a:cubicBezTo>
                  <a:pt x="115256" y="279801"/>
                  <a:pt x="113089" y="281917"/>
                  <a:pt x="110562" y="281917"/>
                </a:cubicBezTo>
                <a:lnTo>
                  <a:pt x="36174" y="281917"/>
                </a:lnTo>
                <a:cubicBezTo>
                  <a:pt x="33646" y="281917"/>
                  <a:pt x="31479" y="279801"/>
                  <a:pt x="31479" y="277331"/>
                </a:cubicBezTo>
                <a:cubicBezTo>
                  <a:pt x="31479" y="274862"/>
                  <a:pt x="33646" y="272745"/>
                  <a:pt x="36174" y="272745"/>
                </a:cubicBezTo>
                <a:close/>
                <a:moveTo>
                  <a:pt x="187527" y="234351"/>
                </a:moveTo>
                <a:cubicBezTo>
                  <a:pt x="190411" y="239037"/>
                  <a:pt x="191853" y="245165"/>
                  <a:pt x="191853" y="252374"/>
                </a:cubicBezTo>
                <a:lnTo>
                  <a:pt x="191853" y="278327"/>
                </a:lnTo>
                <a:cubicBezTo>
                  <a:pt x="191853" y="285176"/>
                  <a:pt x="190411" y="291664"/>
                  <a:pt x="187527" y="296350"/>
                </a:cubicBezTo>
                <a:lnTo>
                  <a:pt x="211317" y="296350"/>
                </a:lnTo>
                <a:cubicBezTo>
                  <a:pt x="216003" y="296350"/>
                  <a:pt x="221050" y="288780"/>
                  <a:pt x="221050" y="278327"/>
                </a:cubicBezTo>
                <a:lnTo>
                  <a:pt x="221050" y="252374"/>
                </a:lnTo>
                <a:cubicBezTo>
                  <a:pt x="221050" y="241560"/>
                  <a:pt x="216003" y="234351"/>
                  <a:pt x="211317" y="234351"/>
                </a:cubicBezTo>
                <a:lnTo>
                  <a:pt x="187527" y="234351"/>
                </a:lnTo>
                <a:close/>
                <a:moveTo>
                  <a:pt x="135261" y="234351"/>
                </a:moveTo>
                <a:cubicBezTo>
                  <a:pt x="138145" y="239037"/>
                  <a:pt x="139947" y="245165"/>
                  <a:pt x="139947" y="252374"/>
                </a:cubicBezTo>
                <a:lnTo>
                  <a:pt x="139947" y="278327"/>
                </a:lnTo>
                <a:cubicBezTo>
                  <a:pt x="139947" y="285176"/>
                  <a:pt x="138145" y="291664"/>
                  <a:pt x="135261" y="296350"/>
                </a:cubicBezTo>
                <a:lnTo>
                  <a:pt x="173109" y="296350"/>
                </a:lnTo>
                <a:cubicBezTo>
                  <a:pt x="177795" y="296350"/>
                  <a:pt x="182481" y="288780"/>
                  <a:pt x="182481" y="278327"/>
                </a:cubicBezTo>
                <a:lnTo>
                  <a:pt x="182481" y="252374"/>
                </a:lnTo>
                <a:cubicBezTo>
                  <a:pt x="182481" y="241560"/>
                  <a:pt x="177795" y="234351"/>
                  <a:pt x="173109" y="234351"/>
                </a:cubicBezTo>
                <a:lnTo>
                  <a:pt x="135261" y="234351"/>
                </a:lnTo>
                <a:close/>
                <a:moveTo>
                  <a:pt x="77093" y="202895"/>
                </a:moveTo>
                <a:lnTo>
                  <a:pt x="205806" y="202895"/>
                </a:lnTo>
                <a:cubicBezTo>
                  <a:pt x="208336" y="202895"/>
                  <a:pt x="210506" y="205012"/>
                  <a:pt x="210506" y="207481"/>
                </a:cubicBezTo>
                <a:cubicBezTo>
                  <a:pt x="210506" y="209950"/>
                  <a:pt x="208336" y="212067"/>
                  <a:pt x="205806" y="212067"/>
                </a:cubicBezTo>
                <a:lnTo>
                  <a:pt x="77093" y="212067"/>
                </a:lnTo>
                <a:cubicBezTo>
                  <a:pt x="74562" y="212067"/>
                  <a:pt x="72754" y="209950"/>
                  <a:pt x="72754" y="207481"/>
                </a:cubicBezTo>
                <a:cubicBezTo>
                  <a:pt x="72754" y="205012"/>
                  <a:pt x="74562" y="202895"/>
                  <a:pt x="77093" y="202895"/>
                </a:cubicBezTo>
                <a:close/>
                <a:moveTo>
                  <a:pt x="72541" y="167667"/>
                </a:moveTo>
                <a:cubicBezTo>
                  <a:pt x="62809" y="167667"/>
                  <a:pt x="54879" y="175958"/>
                  <a:pt x="54879" y="185690"/>
                </a:cubicBezTo>
                <a:lnTo>
                  <a:pt x="54879" y="207317"/>
                </a:lnTo>
                <a:cubicBezTo>
                  <a:pt x="54879" y="217049"/>
                  <a:pt x="62809" y="225340"/>
                  <a:pt x="72541" y="225340"/>
                </a:cubicBezTo>
                <a:lnTo>
                  <a:pt x="173109" y="225340"/>
                </a:lnTo>
                <a:lnTo>
                  <a:pt x="211317" y="225340"/>
                </a:lnTo>
                <a:lnTo>
                  <a:pt x="246281" y="225340"/>
                </a:lnTo>
                <a:cubicBezTo>
                  <a:pt x="239072" y="214526"/>
                  <a:pt x="236549" y="201910"/>
                  <a:pt x="237991" y="190015"/>
                </a:cubicBezTo>
                <a:lnTo>
                  <a:pt x="118680" y="190015"/>
                </a:lnTo>
                <a:cubicBezTo>
                  <a:pt x="116157" y="190015"/>
                  <a:pt x="113994" y="187853"/>
                  <a:pt x="113994" y="185329"/>
                </a:cubicBezTo>
                <a:cubicBezTo>
                  <a:pt x="113994" y="182806"/>
                  <a:pt x="116157" y="180643"/>
                  <a:pt x="118680" y="180643"/>
                </a:cubicBezTo>
                <a:lnTo>
                  <a:pt x="240154" y="180643"/>
                </a:lnTo>
                <a:cubicBezTo>
                  <a:pt x="241596" y="175958"/>
                  <a:pt x="243398" y="171992"/>
                  <a:pt x="246281" y="167667"/>
                </a:cubicBezTo>
                <a:lnTo>
                  <a:pt x="72541" y="167667"/>
                </a:lnTo>
                <a:close/>
                <a:moveTo>
                  <a:pt x="137424" y="34299"/>
                </a:moveTo>
                <a:lnTo>
                  <a:pt x="104262" y="132342"/>
                </a:lnTo>
                <a:lnTo>
                  <a:pt x="167702" y="115761"/>
                </a:lnTo>
                <a:cubicBezTo>
                  <a:pt x="168062" y="115401"/>
                  <a:pt x="168783" y="115401"/>
                  <a:pt x="169144" y="115401"/>
                </a:cubicBezTo>
                <a:cubicBezTo>
                  <a:pt x="170225" y="115401"/>
                  <a:pt x="171307" y="115761"/>
                  <a:pt x="171667" y="116482"/>
                </a:cubicBezTo>
                <a:cubicBezTo>
                  <a:pt x="173109" y="117203"/>
                  <a:pt x="173830" y="118645"/>
                  <a:pt x="173830" y="120087"/>
                </a:cubicBezTo>
                <a:lnTo>
                  <a:pt x="172748" y="158656"/>
                </a:lnTo>
                <a:lnTo>
                  <a:pt x="181399" y="158656"/>
                </a:lnTo>
                <a:lnTo>
                  <a:pt x="205550" y="89088"/>
                </a:lnTo>
                <a:lnTo>
                  <a:pt x="142110" y="106029"/>
                </a:lnTo>
                <a:cubicBezTo>
                  <a:pt x="140668" y="106390"/>
                  <a:pt x="138865" y="106029"/>
                  <a:pt x="137784" y="105308"/>
                </a:cubicBezTo>
                <a:cubicBezTo>
                  <a:pt x="136703" y="104227"/>
                  <a:pt x="135982" y="102785"/>
                  <a:pt x="135982" y="101343"/>
                </a:cubicBezTo>
                <a:lnTo>
                  <a:pt x="137424" y="34299"/>
                </a:lnTo>
                <a:close/>
                <a:moveTo>
                  <a:pt x="143191" y="55"/>
                </a:moveTo>
                <a:cubicBezTo>
                  <a:pt x="145354" y="416"/>
                  <a:pt x="147156" y="2218"/>
                  <a:pt x="147156" y="4741"/>
                </a:cubicBezTo>
                <a:lnTo>
                  <a:pt x="145714" y="95576"/>
                </a:lnTo>
                <a:lnTo>
                  <a:pt x="211678" y="77914"/>
                </a:lnTo>
                <a:cubicBezTo>
                  <a:pt x="213480" y="77553"/>
                  <a:pt x="214922" y="77914"/>
                  <a:pt x="216364" y="79355"/>
                </a:cubicBezTo>
                <a:cubicBezTo>
                  <a:pt x="217445" y="80437"/>
                  <a:pt x="217805" y="82239"/>
                  <a:pt x="217084" y="83681"/>
                </a:cubicBezTo>
                <a:lnTo>
                  <a:pt x="191492" y="158656"/>
                </a:lnTo>
                <a:lnTo>
                  <a:pt x="255653" y="158656"/>
                </a:lnTo>
                <a:cubicBezTo>
                  <a:pt x="257456" y="158656"/>
                  <a:pt x="259258" y="159737"/>
                  <a:pt x="259979" y="161539"/>
                </a:cubicBezTo>
                <a:cubicBezTo>
                  <a:pt x="260700" y="163342"/>
                  <a:pt x="260700" y="165144"/>
                  <a:pt x="258897" y="166586"/>
                </a:cubicBezTo>
                <a:cubicBezTo>
                  <a:pt x="242677" y="183167"/>
                  <a:pt x="242677" y="209840"/>
                  <a:pt x="258897" y="226421"/>
                </a:cubicBezTo>
                <a:cubicBezTo>
                  <a:pt x="260700" y="227863"/>
                  <a:pt x="260700" y="230026"/>
                  <a:pt x="259979" y="231468"/>
                </a:cubicBezTo>
                <a:cubicBezTo>
                  <a:pt x="259618" y="233270"/>
                  <a:pt x="257816" y="234351"/>
                  <a:pt x="256014" y="234351"/>
                </a:cubicBezTo>
                <a:lnTo>
                  <a:pt x="225735" y="234351"/>
                </a:lnTo>
                <a:cubicBezTo>
                  <a:pt x="228619" y="239037"/>
                  <a:pt x="230061" y="245165"/>
                  <a:pt x="230061" y="252374"/>
                </a:cubicBezTo>
                <a:lnTo>
                  <a:pt x="230061" y="278327"/>
                </a:lnTo>
                <a:cubicBezTo>
                  <a:pt x="230061" y="285176"/>
                  <a:pt x="228619" y="291664"/>
                  <a:pt x="225735" y="296350"/>
                </a:cubicBezTo>
                <a:lnTo>
                  <a:pt x="286653" y="296350"/>
                </a:lnTo>
                <a:cubicBezTo>
                  <a:pt x="291339" y="296350"/>
                  <a:pt x="296385" y="288780"/>
                  <a:pt x="296385" y="278327"/>
                </a:cubicBezTo>
                <a:lnTo>
                  <a:pt x="296385" y="252374"/>
                </a:lnTo>
                <a:cubicBezTo>
                  <a:pt x="296385" y="241560"/>
                  <a:pt x="291339" y="234351"/>
                  <a:pt x="286653" y="234351"/>
                </a:cubicBezTo>
                <a:lnTo>
                  <a:pt x="271874" y="234351"/>
                </a:lnTo>
                <a:cubicBezTo>
                  <a:pt x="269351" y="234351"/>
                  <a:pt x="267188" y="232549"/>
                  <a:pt x="267188" y="229665"/>
                </a:cubicBezTo>
                <a:cubicBezTo>
                  <a:pt x="267188" y="227142"/>
                  <a:pt x="269351" y="225340"/>
                  <a:pt x="271874" y="225340"/>
                </a:cubicBezTo>
                <a:lnTo>
                  <a:pt x="286653" y="225340"/>
                </a:lnTo>
                <a:cubicBezTo>
                  <a:pt x="297466" y="225340"/>
                  <a:pt x="305757" y="237235"/>
                  <a:pt x="305757" y="252374"/>
                </a:cubicBezTo>
                <a:lnTo>
                  <a:pt x="305757" y="278327"/>
                </a:lnTo>
                <a:cubicBezTo>
                  <a:pt x="305757" y="293466"/>
                  <a:pt x="297466" y="305722"/>
                  <a:pt x="286653" y="305722"/>
                </a:cubicBezTo>
                <a:lnTo>
                  <a:pt x="120843" y="305722"/>
                </a:lnTo>
                <a:lnTo>
                  <a:pt x="4775" y="305722"/>
                </a:lnTo>
                <a:cubicBezTo>
                  <a:pt x="2973" y="305722"/>
                  <a:pt x="1531" y="304640"/>
                  <a:pt x="810" y="303198"/>
                </a:cubicBezTo>
                <a:cubicBezTo>
                  <a:pt x="-271" y="301757"/>
                  <a:pt x="-271" y="299954"/>
                  <a:pt x="810" y="298513"/>
                </a:cubicBezTo>
                <a:cubicBezTo>
                  <a:pt x="11624" y="281571"/>
                  <a:pt x="11624" y="249130"/>
                  <a:pt x="810" y="232189"/>
                </a:cubicBezTo>
                <a:cubicBezTo>
                  <a:pt x="-271" y="230747"/>
                  <a:pt x="-271" y="228944"/>
                  <a:pt x="810" y="227503"/>
                </a:cubicBezTo>
                <a:cubicBezTo>
                  <a:pt x="1531" y="226061"/>
                  <a:pt x="2973" y="225340"/>
                  <a:pt x="4775" y="225340"/>
                </a:cubicBezTo>
                <a:lnTo>
                  <a:pt x="41182" y="225340"/>
                </a:lnTo>
                <a:cubicBezTo>
                  <a:pt x="43344" y="225340"/>
                  <a:pt x="45868" y="227142"/>
                  <a:pt x="45868" y="229665"/>
                </a:cubicBezTo>
                <a:cubicBezTo>
                  <a:pt x="45868" y="232549"/>
                  <a:pt x="43344" y="234351"/>
                  <a:pt x="41182" y="234351"/>
                </a:cubicBezTo>
                <a:lnTo>
                  <a:pt x="12345" y="234351"/>
                </a:lnTo>
                <a:cubicBezTo>
                  <a:pt x="14147" y="238677"/>
                  <a:pt x="15589" y="243723"/>
                  <a:pt x="16670" y="248769"/>
                </a:cubicBezTo>
                <a:lnTo>
                  <a:pt x="75425" y="248769"/>
                </a:lnTo>
                <a:cubicBezTo>
                  <a:pt x="77948" y="248769"/>
                  <a:pt x="80111" y="250932"/>
                  <a:pt x="80111" y="253455"/>
                </a:cubicBezTo>
                <a:cubicBezTo>
                  <a:pt x="80111" y="255979"/>
                  <a:pt x="77948" y="258141"/>
                  <a:pt x="75425" y="258141"/>
                </a:cubicBezTo>
                <a:lnTo>
                  <a:pt x="17752" y="258141"/>
                </a:lnTo>
                <a:cubicBezTo>
                  <a:pt x="18833" y="271478"/>
                  <a:pt x="17031" y="285176"/>
                  <a:pt x="12345" y="296350"/>
                </a:cubicBezTo>
                <a:lnTo>
                  <a:pt x="120843" y="296350"/>
                </a:lnTo>
                <a:cubicBezTo>
                  <a:pt x="125889" y="296350"/>
                  <a:pt x="130935" y="288780"/>
                  <a:pt x="130935" y="278327"/>
                </a:cubicBezTo>
                <a:lnTo>
                  <a:pt x="130935" y="252374"/>
                </a:lnTo>
                <a:cubicBezTo>
                  <a:pt x="130935" y="241560"/>
                  <a:pt x="125889" y="234351"/>
                  <a:pt x="120843" y="234351"/>
                </a:cubicBezTo>
                <a:lnTo>
                  <a:pt x="72541" y="234351"/>
                </a:lnTo>
                <a:cubicBezTo>
                  <a:pt x="57402" y="234351"/>
                  <a:pt x="45507" y="222096"/>
                  <a:pt x="45507" y="207317"/>
                </a:cubicBezTo>
                <a:lnTo>
                  <a:pt x="45507" y="185690"/>
                </a:lnTo>
                <a:cubicBezTo>
                  <a:pt x="45507" y="170911"/>
                  <a:pt x="57402" y="158656"/>
                  <a:pt x="72541" y="158656"/>
                </a:cubicBezTo>
                <a:lnTo>
                  <a:pt x="163737" y="158656"/>
                </a:lnTo>
                <a:lnTo>
                  <a:pt x="164097" y="126215"/>
                </a:lnTo>
                <a:lnTo>
                  <a:pt x="98134" y="143517"/>
                </a:lnTo>
                <a:cubicBezTo>
                  <a:pt x="96692" y="144237"/>
                  <a:pt x="94890" y="143517"/>
                  <a:pt x="93808" y="142075"/>
                </a:cubicBezTo>
                <a:cubicBezTo>
                  <a:pt x="92367" y="140993"/>
                  <a:pt x="92006" y="139191"/>
                  <a:pt x="92727" y="137749"/>
                </a:cubicBezTo>
                <a:lnTo>
                  <a:pt x="137784" y="3299"/>
                </a:lnTo>
                <a:cubicBezTo>
                  <a:pt x="138865" y="1137"/>
                  <a:pt x="141028" y="-305"/>
                  <a:pt x="143191" y="55"/>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63" name="Freeform 780">
            <a:extLst>
              <a:ext uri="{FF2B5EF4-FFF2-40B4-BE49-F238E27FC236}">
                <a16:creationId xmlns:a16="http://schemas.microsoft.com/office/drawing/2014/main" id="{F4B87EC8-EA3E-2F4D-9058-93EBC519F051}"/>
              </a:ext>
            </a:extLst>
          </p:cNvPr>
          <p:cNvSpPr>
            <a:spLocks noChangeArrowheads="1"/>
          </p:cNvSpPr>
          <p:nvPr/>
        </p:nvSpPr>
        <p:spPr bwMode="auto">
          <a:xfrm>
            <a:off x="4391980" y="5119958"/>
            <a:ext cx="344901" cy="344901"/>
          </a:xfrm>
          <a:custGeom>
            <a:avLst/>
            <a:gdLst>
              <a:gd name="T0" fmla="*/ 202727 w 306026"/>
              <a:gd name="T1" fmla="*/ 226013 h 305880"/>
              <a:gd name="T2" fmla="*/ 141104 w 306026"/>
              <a:gd name="T3" fmla="*/ 175603 h 305880"/>
              <a:gd name="T4" fmla="*/ 164561 w 306026"/>
              <a:gd name="T5" fmla="*/ 294332 h 305880"/>
              <a:gd name="T6" fmla="*/ 151930 w 306026"/>
              <a:gd name="T7" fmla="*/ 177407 h 305880"/>
              <a:gd name="T8" fmla="*/ 274415 w 306026"/>
              <a:gd name="T9" fmla="*/ 175911 h 305880"/>
              <a:gd name="T10" fmla="*/ 272243 w 306026"/>
              <a:gd name="T11" fmla="*/ 222076 h 305880"/>
              <a:gd name="T12" fmla="*/ 195123 w 306026"/>
              <a:gd name="T13" fmla="*/ 234960 h 305880"/>
              <a:gd name="T14" fmla="*/ 197296 w 306026"/>
              <a:gd name="T15" fmla="*/ 188794 h 305880"/>
              <a:gd name="T16" fmla="*/ 173944 w 306026"/>
              <a:gd name="T17" fmla="*/ 173798 h 305880"/>
              <a:gd name="T18" fmla="*/ 296643 w 306026"/>
              <a:gd name="T19" fmla="*/ 149980 h 305880"/>
              <a:gd name="T20" fmla="*/ 132082 w 306026"/>
              <a:gd name="T21" fmla="*/ 292528 h 305880"/>
              <a:gd name="T22" fmla="*/ 266330 w 306026"/>
              <a:gd name="T23" fmla="*/ 124357 h 305880"/>
              <a:gd name="T24" fmla="*/ 271021 w 306026"/>
              <a:gd name="T25" fmla="*/ 145649 h 305880"/>
              <a:gd name="T26" fmla="*/ 266330 w 306026"/>
              <a:gd name="T27" fmla="*/ 124357 h 305880"/>
              <a:gd name="T28" fmla="*/ 140743 w 306026"/>
              <a:gd name="T29" fmla="*/ 165859 h 305880"/>
              <a:gd name="T30" fmla="*/ 117647 w 306026"/>
              <a:gd name="T31" fmla="*/ 135545 h 305880"/>
              <a:gd name="T32" fmla="*/ 170335 w 306026"/>
              <a:gd name="T33" fmla="*/ 120027 h 305880"/>
              <a:gd name="T34" fmla="*/ 149404 w 306026"/>
              <a:gd name="T35" fmla="*/ 136627 h 305880"/>
              <a:gd name="T36" fmla="*/ 202571 w 306026"/>
              <a:gd name="T37" fmla="*/ 87777 h 305880"/>
              <a:gd name="T38" fmla="*/ 214313 w 306026"/>
              <a:gd name="T39" fmla="*/ 75687 h 305880"/>
              <a:gd name="T40" fmla="*/ 91098 w 306026"/>
              <a:gd name="T41" fmla="*/ 99500 h 305880"/>
              <a:gd name="T42" fmla="*/ 214313 w 306026"/>
              <a:gd name="T43" fmla="*/ 66529 h 305880"/>
              <a:gd name="T44" fmla="*/ 193675 w 306026"/>
              <a:gd name="T45" fmla="*/ 87777 h 305880"/>
              <a:gd name="T46" fmla="*/ 112345 w 306026"/>
              <a:gd name="T47" fmla="*/ 87777 h 305880"/>
              <a:gd name="T48" fmla="*/ 91098 w 306026"/>
              <a:gd name="T49" fmla="*/ 66529 h 305880"/>
              <a:gd name="T50" fmla="*/ 198123 w 306026"/>
              <a:gd name="T51" fmla="*/ 130132 h 305880"/>
              <a:gd name="T52" fmla="*/ 215085 w 306026"/>
              <a:gd name="T53" fmla="*/ 40994 h 305880"/>
              <a:gd name="T54" fmla="*/ 54853 w 306026"/>
              <a:gd name="T55" fmla="*/ 115696 h 305880"/>
              <a:gd name="T56" fmla="*/ 90941 w 306026"/>
              <a:gd name="T57" fmla="*/ 40994 h 305880"/>
              <a:gd name="T58" fmla="*/ 146517 w 306026"/>
              <a:gd name="T59" fmla="*/ 87187 h 305880"/>
              <a:gd name="T60" fmla="*/ 165283 w 306026"/>
              <a:gd name="T61" fmla="*/ 111727 h 305880"/>
              <a:gd name="T62" fmla="*/ 153013 w 306026"/>
              <a:gd name="T63" fmla="*/ 32333 h 305880"/>
              <a:gd name="T64" fmla="*/ 215085 w 306026"/>
              <a:gd name="T65" fmla="*/ 31611 h 305880"/>
              <a:gd name="T66" fmla="*/ 87694 w 306026"/>
              <a:gd name="T67" fmla="*/ 12846 h 305880"/>
              <a:gd name="T68" fmla="*/ 93468 w 306026"/>
              <a:gd name="T69" fmla="*/ 31611 h 305880"/>
              <a:gd name="T70" fmla="*/ 95633 w 306026"/>
              <a:gd name="T71" fmla="*/ 937 h 305880"/>
              <a:gd name="T72" fmla="*/ 153013 w 306026"/>
              <a:gd name="T73" fmla="*/ 22950 h 305880"/>
              <a:gd name="T74" fmla="*/ 208257 w 306026"/>
              <a:gd name="T75" fmla="*/ 15760 h 305880"/>
              <a:gd name="T76" fmla="*/ 210393 w 306026"/>
              <a:gd name="T77" fmla="*/ 937 h 305880"/>
              <a:gd name="T78" fmla="*/ 270299 w 306026"/>
              <a:gd name="T79" fmla="*/ 87187 h 305880"/>
              <a:gd name="T80" fmla="*/ 283652 w 306026"/>
              <a:gd name="T81" fmla="*/ 120027 h 305880"/>
              <a:gd name="T82" fmla="*/ 304222 w 306026"/>
              <a:gd name="T83" fmla="*/ 140958 h 305880"/>
              <a:gd name="T84" fmla="*/ 302057 w 306026"/>
              <a:gd name="T85" fmla="*/ 277371 h 305880"/>
              <a:gd name="T86" fmla="*/ 151930 w 306026"/>
              <a:gd name="T87" fmla="*/ 305880 h 305880"/>
              <a:gd name="T88" fmla="*/ 0 w 306026"/>
              <a:gd name="T89" fmla="*/ 144206 h 305880"/>
              <a:gd name="T90" fmla="*/ 22013 w 306026"/>
              <a:gd name="T91" fmla="*/ 143123 h 305880"/>
              <a:gd name="T92" fmla="*/ 42944 w 306026"/>
              <a:gd name="T93" fmla="*/ 114975 h 305880"/>
              <a:gd name="T94" fmla="*/ 90941 w 306026"/>
              <a:gd name="T95" fmla="*/ 215 h 305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06026" h="305880">
                <a:moveTo>
                  <a:pt x="266812" y="184857"/>
                </a:moveTo>
                <a:lnTo>
                  <a:pt x="202727" y="197025"/>
                </a:lnTo>
                <a:lnTo>
                  <a:pt x="202727" y="226013"/>
                </a:lnTo>
                <a:lnTo>
                  <a:pt x="266812" y="213845"/>
                </a:lnTo>
                <a:lnTo>
                  <a:pt x="266812" y="184857"/>
                </a:lnTo>
                <a:close/>
                <a:moveTo>
                  <a:pt x="141104" y="175603"/>
                </a:moveTo>
                <a:lnTo>
                  <a:pt x="141104" y="294332"/>
                </a:lnTo>
                <a:lnTo>
                  <a:pt x="153013" y="296497"/>
                </a:lnTo>
                <a:lnTo>
                  <a:pt x="164561" y="294332"/>
                </a:lnTo>
                <a:lnTo>
                  <a:pt x="164561" y="175603"/>
                </a:lnTo>
                <a:lnTo>
                  <a:pt x="153735" y="177407"/>
                </a:lnTo>
                <a:cubicBezTo>
                  <a:pt x="153374" y="177407"/>
                  <a:pt x="152652" y="177407"/>
                  <a:pt x="151930" y="177407"/>
                </a:cubicBezTo>
                <a:lnTo>
                  <a:pt x="141104" y="175603"/>
                </a:lnTo>
                <a:close/>
                <a:moveTo>
                  <a:pt x="270432" y="174837"/>
                </a:moveTo>
                <a:cubicBezTo>
                  <a:pt x="271881" y="174479"/>
                  <a:pt x="273329" y="175195"/>
                  <a:pt x="274415" y="175911"/>
                </a:cubicBezTo>
                <a:cubicBezTo>
                  <a:pt x="275501" y="176626"/>
                  <a:pt x="275863" y="178058"/>
                  <a:pt x="275863" y="179489"/>
                </a:cubicBezTo>
                <a:lnTo>
                  <a:pt x="275863" y="217424"/>
                </a:lnTo>
                <a:cubicBezTo>
                  <a:pt x="275863" y="219929"/>
                  <a:pt x="274415" y="221718"/>
                  <a:pt x="272243" y="222076"/>
                </a:cubicBezTo>
                <a:lnTo>
                  <a:pt x="199106" y="236033"/>
                </a:lnTo>
                <a:cubicBezTo>
                  <a:pt x="198744" y="236033"/>
                  <a:pt x="198382" y="236033"/>
                  <a:pt x="198382" y="236033"/>
                </a:cubicBezTo>
                <a:cubicBezTo>
                  <a:pt x="197296" y="236033"/>
                  <a:pt x="196210" y="235675"/>
                  <a:pt x="195123" y="234960"/>
                </a:cubicBezTo>
                <a:cubicBezTo>
                  <a:pt x="194037" y="234244"/>
                  <a:pt x="193675" y="232812"/>
                  <a:pt x="193675" y="231739"/>
                </a:cubicBezTo>
                <a:lnTo>
                  <a:pt x="193675" y="193446"/>
                </a:lnTo>
                <a:cubicBezTo>
                  <a:pt x="193675" y="191299"/>
                  <a:pt x="195123" y="189510"/>
                  <a:pt x="197296" y="188794"/>
                </a:cubicBezTo>
                <a:lnTo>
                  <a:pt x="270432" y="174837"/>
                </a:lnTo>
                <a:close/>
                <a:moveTo>
                  <a:pt x="296643" y="149980"/>
                </a:moveTo>
                <a:lnTo>
                  <a:pt x="173944" y="173798"/>
                </a:lnTo>
                <a:lnTo>
                  <a:pt x="173944" y="292528"/>
                </a:lnTo>
                <a:lnTo>
                  <a:pt x="296643" y="269071"/>
                </a:lnTo>
                <a:lnTo>
                  <a:pt x="296643" y="149980"/>
                </a:lnTo>
                <a:close/>
                <a:moveTo>
                  <a:pt x="9022" y="149980"/>
                </a:moveTo>
                <a:lnTo>
                  <a:pt x="9022" y="269071"/>
                </a:lnTo>
                <a:lnTo>
                  <a:pt x="132082" y="292528"/>
                </a:lnTo>
                <a:lnTo>
                  <a:pt x="132082" y="173798"/>
                </a:lnTo>
                <a:lnTo>
                  <a:pt x="9022" y="149980"/>
                </a:lnTo>
                <a:close/>
                <a:moveTo>
                  <a:pt x="266330" y="124357"/>
                </a:moveTo>
                <a:cubicBezTo>
                  <a:pt x="245038" y="124357"/>
                  <a:pt x="199567" y="128688"/>
                  <a:pt x="164922" y="165859"/>
                </a:cubicBezTo>
                <a:lnTo>
                  <a:pt x="171418" y="164776"/>
                </a:lnTo>
                <a:lnTo>
                  <a:pt x="271021" y="145649"/>
                </a:lnTo>
                <a:lnTo>
                  <a:pt x="274630" y="144567"/>
                </a:lnTo>
                <a:lnTo>
                  <a:pt x="274630" y="124357"/>
                </a:lnTo>
                <a:cubicBezTo>
                  <a:pt x="272465" y="124357"/>
                  <a:pt x="269938" y="124357"/>
                  <a:pt x="266330" y="124357"/>
                </a:cubicBezTo>
                <a:close/>
                <a:moveTo>
                  <a:pt x="31035" y="124357"/>
                </a:moveTo>
                <a:lnTo>
                  <a:pt x="31035" y="144567"/>
                </a:lnTo>
                <a:lnTo>
                  <a:pt x="140743" y="165859"/>
                </a:lnTo>
                <a:cubicBezTo>
                  <a:pt x="101046" y="123275"/>
                  <a:pt x="46192" y="123275"/>
                  <a:pt x="31035" y="124357"/>
                </a:cubicBezTo>
                <a:close/>
                <a:moveTo>
                  <a:pt x="135691" y="120027"/>
                </a:moveTo>
                <a:cubicBezTo>
                  <a:pt x="130638" y="126523"/>
                  <a:pt x="124864" y="131936"/>
                  <a:pt x="117647" y="135545"/>
                </a:cubicBezTo>
                <a:cubicBezTo>
                  <a:pt x="129917" y="142762"/>
                  <a:pt x="142186" y="152506"/>
                  <a:pt x="153013" y="165498"/>
                </a:cubicBezTo>
                <a:cubicBezTo>
                  <a:pt x="163839" y="152506"/>
                  <a:pt x="176109" y="142762"/>
                  <a:pt x="188379" y="135545"/>
                </a:cubicBezTo>
                <a:cubicBezTo>
                  <a:pt x="181161" y="131575"/>
                  <a:pt x="175026" y="126523"/>
                  <a:pt x="170335" y="120027"/>
                </a:cubicBezTo>
                <a:lnTo>
                  <a:pt x="156622" y="136627"/>
                </a:lnTo>
                <a:cubicBezTo>
                  <a:pt x="155539" y="137710"/>
                  <a:pt x="154095" y="138432"/>
                  <a:pt x="153013" y="138432"/>
                </a:cubicBezTo>
                <a:cubicBezTo>
                  <a:pt x="151569" y="138432"/>
                  <a:pt x="150126" y="137710"/>
                  <a:pt x="149404" y="136627"/>
                </a:cubicBezTo>
                <a:lnTo>
                  <a:pt x="135691" y="120027"/>
                </a:lnTo>
                <a:close/>
                <a:moveTo>
                  <a:pt x="214313" y="75687"/>
                </a:moveTo>
                <a:cubicBezTo>
                  <a:pt x="207908" y="75687"/>
                  <a:pt x="202571" y="81183"/>
                  <a:pt x="202571" y="87777"/>
                </a:cubicBezTo>
                <a:cubicBezTo>
                  <a:pt x="202571" y="94005"/>
                  <a:pt x="207908" y="99500"/>
                  <a:pt x="214313" y="99500"/>
                </a:cubicBezTo>
                <a:cubicBezTo>
                  <a:pt x="220362" y="99500"/>
                  <a:pt x="225343" y="94005"/>
                  <a:pt x="225343" y="87777"/>
                </a:cubicBezTo>
                <a:cubicBezTo>
                  <a:pt x="225343" y="81183"/>
                  <a:pt x="220362" y="75687"/>
                  <a:pt x="214313" y="75687"/>
                </a:cubicBezTo>
                <a:close/>
                <a:moveTo>
                  <a:pt x="91098" y="75687"/>
                </a:moveTo>
                <a:cubicBezTo>
                  <a:pt x="84503" y="75687"/>
                  <a:pt x="79375" y="81183"/>
                  <a:pt x="79375" y="87777"/>
                </a:cubicBezTo>
                <a:cubicBezTo>
                  <a:pt x="79375" y="94005"/>
                  <a:pt x="84503" y="99500"/>
                  <a:pt x="91098" y="99500"/>
                </a:cubicBezTo>
                <a:cubicBezTo>
                  <a:pt x="97692" y="99500"/>
                  <a:pt x="102821" y="94005"/>
                  <a:pt x="102821" y="87777"/>
                </a:cubicBezTo>
                <a:cubicBezTo>
                  <a:pt x="102821" y="81183"/>
                  <a:pt x="97692" y="75687"/>
                  <a:pt x="91098" y="75687"/>
                </a:cubicBezTo>
                <a:close/>
                <a:moveTo>
                  <a:pt x="214313" y="66529"/>
                </a:moveTo>
                <a:cubicBezTo>
                  <a:pt x="225343" y="66529"/>
                  <a:pt x="234594" y="76054"/>
                  <a:pt x="234594" y="87777"/>
                </a:cubicBezTo>
                <a:cubicBezTo>
                  <a:pt x="234594" y="99500"/>
                  <a:pt x="225343" y="109025"/>
                  <a:pt x="214313" y="109025"/>
                </a:cubicBezTo>
                <a:cubicBezTo>
                  <a:pt x="202571" y="109025"/>
                  <a:pt x="193675" y="99500"/>
                  <a:pt x="193675" y="87777"/>
                </a:cubicBezTo>
                <a:cubicBezTo>
                  <a:pt x="193675" y="76054"/>
                  <a:pt x="202571" y="66529"/>
                  <a:pt x="214313" y="66529"/>
                </a:cubicBezTo>
                <a:close/>
                <a:moveTo>
                  <a:pt x="91098" y="66529"/>
                </a:moveTo>
                <a:cubicBezTo>
                  <a:pt x="102821" y="66529"/>
                  <a:pt x="112345" y="76054"/>
                  <a:pt x="112345" y="87777"/>
                </a:cubicBezTo>
                <a:cubicBezTo>
                  <a:pt x="112345" y="99500"/>
                  <a:pt x="102821" y="109025"/>
                  <a:pt x="91098" y="109025"/>
                </a:cubicBezTo>
                <a:cubicBezTo>
                  <a:pt x="79375" y="109025"/>
                  <a:pt x="69850" y="99500"/>
                  <a:pt x="69850" y="87777"/>
                </a:cubicBezTo>
                <a:cubicBezTo>
                  <a:pt x="69850" y="76054"/>
                  <a:pt x="79375" y="66529"/>
                  <a:pt x="91098" y="66529"/>
                </a:cubicBezTo>
                <a:close/>
                <a:moveTo>
                  <a:pt x="215085" y="40994"/>
                </a:moveTo>
                <a:cubicBezTo>
                  <a:pt x="189462" y="40994"/>
                  <a:pt x="168892" y="61564"/>
                  <a:pt x="168892" y="87187"/>
                </a:cubicBezTo>
                <a:cubicBezTo>
                  <a:pt x="168892" y="106674"/>
                  <a:pt x="180801" y="123636"/>
                  <a:pt x="198123" y="130132"/>
                </a:cubicBezTo>
                <a:cubicBezTo>
                  <a:pt x="217250" y="120749"/>
                  <a:pt x="236377" y="117140"/>
                  <a:pt x="250812" y="115696"/>
                </a:cubicBezTo>
                <a:cubicBezTo>
                  <a:pt x="257308" y="107757"/>
                  <a:pt x="261277" y="98013"/>
                  <a:pt x="261277" y="87187"/>
                </a:cubicBezTo>
                <a:cubicBezTo>
                  <a:pt x="261277" y="61564"/>
                  <a:pt x="240346" y="40994"/>
                  <a:pt x="215085" y="40994"/>
                </a:cubicBezTo>
                <a:close/>
                <a:moveTo>
                  <a:pt x="90941" y="40994"/>
                </a:moveTo>
                <a:cubicBezTo>
                  <a:pt x="65319" y="40994"/>
                  <a:pt x="44749" y="61564"/>
                  <a:pt x="44749" y="87187"/>
                </a:cubicBezTo>
                <a:cubicBezTo>
                  <a:pt x="44749" y="98013"/>
                  <a:pt x="48358" y="107757"/>
                  <a:pt x="54853" y="115696"/>
                </a:cubicBezTo>
                <a:cubicBezTo>
                  <a:pt x="69650" y="117140"/>
                  <a:pt x="88415" y="121110"/>
                  <a:pt x="107542" y="130132"/>
                </a:cubicBezTo>
                <a:cubicBezTo>
                  <a:pt x="124864" y="123636"/>
                  <a:pt x="137134" y="106674"/>
                  <a:pt x="137134" y="87187"/>
                </a:cubicBezTo>
                <a:cubicBezTo>
                  <a:pt x="137134" y="61564"/>
                  <a:pt x="116564" y="40994"/>
                  <a:pt x="90941" y="40994"/>
                </a:cubicBezTo>
                <a:close/>
                <a:moveTo>
                  <a:pt x="153013" y="32333"/>
                </a:moveTo>
                <a:cubicBezTo>
                  <a:pt x="139299" y="32333"/>
                  <a:pt x="127390" y="34137"/>
                  <a:pt x="116925" y="38107"/>
                </a:cubicBezTo>
                <a:cubicBezTo>
                  <a:pt x="134247" y="47490"/>
                  <a:pt x="146517" y="65895"/>
                  <a:pt x="146517" y="87187"/>
                </a:cubicBezTo>
                <a:cubicBezTo>
                  <a:pt x="146517" y="95848"/>
                  <a:pt x="144352" y="104148"/>
                  <a:pt x="140743" y="111727"/>
                </a:cubicBezTo>
                <a:lnTo>
                  <a:pt x="153013" y="126523"/>
                </a:lnTo>
                <a:lnTo>
                  <a:pt x="165283" y="111727"/>
                </a:lnTo>
                <a:cubicBezTo>
                  <a:pt x="161674" y="104148"/>
                  <a:pt x="159509" y="95848"/>
                  <a:pt x="159509" y="87187"/>
                </a:cubicBezTo>
                <a:cubicBezTo>
                  <a:pt x="159509" y="65895"/>
                  <a:pt x="171418" y="47490"/>
                  <a:pt x="188740" y="38107"/>
                </a:cubicBezTo>
                <a:cubicBezTo>
                  <a:pt x="178274" y="34137"/>
                  <a:pt x="166365" y="32333"/>
                  <a:pt x="153013" y="32333"/>
                </a:cubicBezTo>
                <a:close/>
                <a:moveTo>
                  <a:pt x="217972" y="12846"/>
                </a:moveTo>
                <a:cubicBezTo>
                  <a:pt x="217972" y="18259"/>
                  <a:pt x="216528" y="25115"/>
                  <a:pt x="212198" y="31611"/>
                </a:cubicBezTo>
                <a:cubicBezTo>
                  <a:pt x="212919" y="31611"/>
                  <a:pt x="214002" y="31611"/>
                  <a:pt x="215085" y="31611"/>
                </a:cubicBezTo>
                <a:cubicBezTo>
                  <a:pt x="219776" y="31611"/>
                  <a:pt x="224468" y="32333"/>
                  <a:pt x="228798" y="33416"/>
                </a:cubicBezTo>
                <a:cubicBezTo>
                  <a:pt x="228076" y="22950"/>
                  <a:pt x="223024" y="16815"/>
                  <a:pt x="217972" y="12846"/>
                </a:cubicBezTo>
                <a:close/>
                <a:moveTo>
                  <a:pt x="87694" y="12846"/>
                </a:moveTo>
                <a:cubicBezTo>
                  <a:pt x="83002" y="16815"/>
                  <a:pt x="77589" y="22950"/>
                  <a:pt x="76867" y="33416"/>
                </a:cubicBezTo>
                <a:cubicBezTo>
                  <a:pt x="81559" y="32333"/>
                  <a:pt x="86250" y="31611"/>
                  <a:pt x="90941" y="31611"/>
                </a:cubicBezTo>
                <a:cubicBezTo>
                  <a:pt x="92024" y="31611"/>
                  <a:pt x="92746" y="31611"/>
                  <a:pt x="93468" y="31611"/>
                </a:cubicBezTo>
                <a:cubicBezTo>
                  <a:pt x="89498" y="25115"/>
                  <a:pt x="88054" y="18259"/>
                  <a:pt x="87694" y="12846"/>
                </a:cubicBezTo>
                <a:close/>
                <a:moveTo>
                  <a:pt x="90941" y="215"/>
                </a:moveTo>
                <a:cubicBezTo>
                  <a:pt x="92385" y="-146"/>
                  <a:pt x="94189" y="-146"/>
                  <a:pt x="95633" y="937"/>
                </a:cubicBezTo>
                <a:cubicBezTo>
                  <a:pt x="96716" y="2019"/>
                  <a:pt x="97437" y="3824"/>
                  <a:pt x="97076" y="5267"/>
                </a:cubicBezTo>
                <a:cubicBezTo>
                  <a:pt x="97076" y="5989"/>
                  <a:pt x="94189" y="21146"/>
                  <a:pt x="106459" y="33055"/>
                </a:cubicBezTo>
                <a:cubicBezTo>
                  <a:pt x="119090" y="26198"/>
                  <a:pt x="134969" y="22950"/>
                  <a:pt x="153013" y="22950"/>
                </a:cubicBezTo>
                <a:lnTo>
                  <a:pt x="171160" y="26889"/>
                </a:lnTo>
                <a:lnTo>
                  <a:pt x="199567" y="33055"/>
                </a:lnTo>
                <a:lnTo>
                  <a:pt x="208257" y="15760"/>
                </a:lnTo>
                <a:lnTo>
                  <a:pt x="208724" y="14830"/>
                </a:lnTo>
                <a:cubicBezTo>
                  <a:pt x="209581" y="9417"/>
                  <a:pt x="208950" y="5448"/>
                  <a:pt x="208950" y="5267"/>
                </a:cubicBezTo>
                <a:cubicBezTo>
                  <a:pt x="208589" y="3824"/>
                  <a:pt x="208950" y="2019"/>
                  <a:pt x="210393" y="937"/>
                </a:cubicBezTo>
                <a:cubicBezTo>
                  <a:pt x="211476" y="-146"/>
                  <a:pt x="213641" y="-146"/>
                  <a:pt x="215085" y="215"/>
                </a:cubicBezTo>
                <a:cubicBezTo>
                  <a:pt x="215085" y="576"/>
                  <a:pt x="238903" y="9598"/>
                  <a:pt x="238181" y="37024"/>
                </a:cubicBezTo>
                <a:cubicBezTo>
                  <a:pt x="257308" y="45686"/>
                  <a:pt x="270299" y="64812"/>
                  <a:pt x="270299" y="87187"/>
                </a:cubicBezTo>
                <a:cubicBezTo>
                  <a:pt x="270299" y="97291"/>
                  <a:pt x="267412" y="106674"/>
                  <a:pt x="262721" y="114975"/>
                </a:cubicBezTo>
                <a:cubicBezTo>
                  <a:pt x="273186" y="114614"/>
                  <a:pt x="279682" y="115335"/>
                  <a:pt x="279682" y="115335"/>
                </a:cubicBezTo>
                <a:cubicBezTo>
                  <a:pt x="282208" y="116057"/>
                  <a:pt x="283652" y="117862"/>
                  <a:pt x="283652" y="120027"/>
                </a:cubicBezTo>
                <a:lnTo>
                  <a:pt x="283652" y="143123"/>
                </a:lnTo>
                <a:lnTo>
                  <a:pt x="300252" y="139875"/>
                </a:lnTo>
                <a:cubicBezTo>
                  <a:pt x="301696" y="139514"/>
                  <a:pt x="303139" y="139875"/>
                  <a:pt x="304222" y="140958"/>
                </a:cubicBezTo>
                <a:cubicBezTo>
                  <a:pt x="305305" y="141680"/>
                  <a:pt x="306026" y="143123"/>
                  <a:pt x="306026" y="144206"/>
                </a:cubicBezTo>
                <a:lnTo>
                  <a:pt x="306026" y="272679"/>
                </a:lnTo>
                <a:cubicBezTo>
                  <a:pt x="306026" y="274845"/>
                  <a:pt x="304222" y="276649"/>
                  <a:pt x="302057" y="277371"/>
                </a:cubicBezTo>
                <a:lnTo>
                  <a:pt x="153735" y="305880"/>
                </a:lnTo>
                <a:cubicBezTo>
                  <a:pt x="153374" y="305880"/>
                  <a:pt x="153374" y="305880"/>
                  <a:pt x="153013" y="305880"/>
                </a:cubicBezTo>
                <a:cubicBezTo>
                  <a:pt x="152652" y="305880"/>
                  <a:pt x="152291" y="305880"/>
                  <a:pt x="151930" y="305880"/>
                </a:cubicBezTo>
                <a:lnTo>
                  <a:pt x="3609" y="277371"/>
                </a:lnTo>
                <a:cubicBezTo>
                  <a:pt x="1443" y="276649"/>
                  <a:pt x="0" y="274845"/>
                  <a:pt x="0" y="272679"/>
                </a:cubicBezTo>
                <a:lnTo>
                  <a:pt x="0" y="144206"/>
                </a:lnTo>
                <a:cubicBezTo>
                  <a:pt x="0" y="143123"/>
                  <a:pt x="361" y="141680"/>
                  <a:pt x="1443" y="140958"/>
                </a:cubicBezTo>
                <a:cubicBezTo>
                  <a:pt x="2526" y="139875"/>
                  <a:pt x="3969" y="139514"/>
                  <a:pt x="5413" y="139875"/>
                </a:cubicBezTo>
                <a:lnTo>
                  <a:pt x="22013" y="143123"/>
                </a:lnTo>
                <a:lnTo>
                  <a:pt x="22013" y="120027"/>
                </a:lnTo>
                <a:cubicBezTo>
                  <a:pt x="22013" y="117862"/>
                  <a:pt x="23457" y="116057"/>
                  <a:pt x="25983" y="115335"/>
                </a:cubicBezTo>
                <a:cubicBezTo>
                  <a:pt x="26344" y="115335"/>
                  <a:pt x="32840" y="114614"/>
                  <a:pt x="42944" y="114975"/>
                </a:cubicBezTo>
                <a:cubicBezTo>
                  <a:pt x="38253" y="106674"/>
                  <a:pt x="35366" y="97291"/>
                  <a:pt x="35366" y="87187"/>
                </a:cubicBezTo>
                <a:cubicBezTo>
                  <a:pt x="35366" y="64812"/>
                  <a:pt x="48719" y="45686"/>
                  <a:pt x="67484" y="37024"/>
                </a:cubicBezTo>
                <a:cubicBezTo>
                  <a:pt x="67123" y="9598"/>
                  <a:pt x="90581" y="576"/>
                  <a:pt x="90941" y="215"/>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64" name="Circle">
            <a:extLst>
              <a:ext uri="{FF2B5EF4-FFF2-40B4-BE49-F238E27FC236}">
                <a16:creationId xmlns:a16="http://schemas.microsoft.com/office/drawing/2014/main" id="{6D2B3CDB-45CA-8C46-84D5-D356F7E5F585}"/>
              </a:ext>
            </a:extLst>
          </p:cNvPr>
          <p:cNvSpPr/>
          <p:nvPr/>
        </p:nvSpPr>
        <p:spPr>
          <a:xfrm flipV="1">
            <a:off x="6646225" y="2174430"/>
            <a:ext cx="129333" cy="129333"/>
          </a:xfrm>
          <a:prstGeom prst="diamond">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65" name="Circle">
            <a:extLst>
              <a:ext uri="{FF2B5EF4-FFF2-40B4-BE49-F238E27FC236}">
                <a16:creationId xmlns:a16="http://schemas.microsoft.com/office/drawing/2014/main" id="{DD827F54-7162-0F47-AFD5-10C8DBBD15F1}"/>
              </a:ext>
            </a:extLst>
          </p:cNvPr>
          <p:cNvSpPr/>
          <p:nvPr/>
        </p:nvSpPr>
        <p:spPr>
          <a:xfrm flipV="1">
            <a:off x="6646225" y="3119813"/>
            <a:ext cx="129333" cy="129333"/>
          </a:xfrm>
          <a:prstGeom prst="diamond">
            <a:avLst/>
          </a:prstGeom>
          <a:solidFill>
            <a:schemeClr val="accent1">
              <a:lumMod val="90000"/>
              <a:lumOff val="10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66" name="Circle">
            <a:extLst>
              <a:ext uri="{FF2B5EF4-FFF2-40B4-BE49-F238E27FC236}">
                <a16:creationId xmlns:a16="http://schemas.microsoft.com/office/drawing/2014/main" id="{0D636D76-8AB7-A54B-9201-84F59B768DC8}"/>
              </a:ext>
            </a:extLst>
          </p:cNvPr>
          <p:cNvSpPr/>
          <p:nvPr/>
        </p:nvSpPr>
        <p:spPr>
          <a:xfrm flipV="1">
            <a:off x="6650652" y="4060715"/>
            <a:ext cx="120478" cy="120478"/>
          </a:xfrm>
          <a:prstGeom prst="diamond">
            <a:avLst/>
          </a:prstGeom>
          <a:solidFill>
            <a:schemeClr val="accent2"/>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67" name="TextBox 66">
            <a:extLst>
              <a:ext uri="{FF2B5EF4-FFF2-40B4-BE49-F238E27FC236}">
                <a16:creationId xmlns:a16="http://schemas.microsoft.com/office/drawing/2014/main" id="{2FCFE553-7BDF-5D49-B6F6-A435F13D3690}"/>
              </a:ext>
            </a:extLst>
          </p:cNvPr>
          <p:cNvSpPr txBox="1"/>
          <p:nvPr/>
        </p:nvSpPr>
        <p:spPr>
          <a:xfrm>
            <a:off x="6896080" y="2099826"/>
            <a:ext cx="2058577"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05 ZAŠTITA POTROŠAČA</a:t>
            </a:r>
            <a:endParaRPr lang="en-US" sz="1200" b="1" dirty="0">
              <a:solidFill>
                <a:schemeClr val="tx2"/>
              </a:solidFill>
              <a:latin typeface="Poppins" pitchFamily="2" charset="77"/>
              <a:ea typeface="League Spartan" charset="0"/>
              <a:cs typeface="Poppins" pitchFamily="2" charset="77"/>
            </a:endParaRPr>
          </a:p>
        </p:txBody>
      </p:sp>
      <p:sp>
        <p:nvSpPr>
          <p:cNvPr id="68" name="Subtitle 2">
            <a:extLst>
              <a:ext uri="{FF2B5EF4-FFF2-40B4-BE49-F238E27FC236}">
                <a16:creationId xmlns:a16="http://schemas.microsoft.com/office/drawing/2014/main" id="{B940BFC4-1E9C-3740-ACDF-21D01B38D166}"/>
              </a:ext>
            </a:extLst>
          </p:cNvPr>
          <p:cNvSpPr txBox="1">
            <a:spLocks/>
          </p:cNvSpPr>
          <p:nvPr/>
        </p:nvSpPr>
        <p:spPr>
          <a:xfrm>
            <a:off x="6578761" y="2361281"/>
            <a:ext cx="2211126"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Zakon o zaštiti potrošača</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Zaštita potrošača u domeni financijskih usluga. Primjeri iz prakse.  </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69" name="TextBox 68">
            <a:extLst>
              <a:ext uri="{FF2B5EF4-FFF2-40B4-BE49-F238E27FC236}">
                <a16:creationId xmlns:a16="http://schemas.microsoft.com/office/drawing/2014/main" id="{63DDA10A-D1FD-8B45-9957-B8FE87AB5EA8}"/>
              </a:ext>
            </a:extLst>
          </p:cNvPr>
          <p:cNvSpPr txBox="1"/>
          <p:nvPr/>
        </p:nvSpPr>
        <p:spPr>
          <a:xfrm>
            <a:off x="6896080" y="3037474"/>
            <a:ext cx="1718740"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06 PREZADUŽENOST</a:t>
            </a:r>
            <a:endParaRPr lang="en-US" sz="1200" b="1" dirty="0">
              <a:solidFill>
                <a:schemeClr val="tx2"/>
              </a:solidFill>
              <a:latin typeface="Poppins" pitchFamily="2" charset="77"/>
              <a:ea typeface="League Spartan" charset="0"/>
              <a:cs typeface="Poppins" pitchFamily="2" charset="77"/>
            </a:endParaRPr>
          </a:p>
        </p:txBody>
      </p:sp>
      <p:sp>
        <p:nvSpPr>
          <p:cNvPr id="70" name="Subtitle 2">
            <a:extLst>
              <a:ext uri="{FF2B5EF4-FFF2-40B4-BE49-F238E27FC236}">
                <a16:creationId xmlns:a16="http://schemas.microsoft.com/office/drawing/2014/main" id="{C8F49B50-6AD1-5C47-B148-410DF94D23D9}"/>
              </a:ext>
            </a:extLst>
          </p:cNvPr>
          <p:cNvSpPr txBox="1">
            <a:spLocks/>
          </p:cNvSpPr>
          <p:nvPr/>
        </p:nvSpPr>
        <p:spPr>
          <a:xfrm>
            <a:off x="6646225" y="3298930"/>
            <a:ext cx="2496229"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Učinkovito</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upravljanje</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osobnim</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financijama</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Uzroci</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prezaduženosti</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Specifičnosti</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r>
              <a:rPr lang="en-US"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tržišta</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RH.</a:t>
            </a:r>
          </a:p>
        </p:txBody>
      </p:sp>
      <p:sp>
        <p:nvSpPr>
          <p:cNvPr id="71" name="TextBox 70">
            <a:extLst>
              <a:ext uri="{FF2B5EF4-FFF2-40B4-BE49-F238E27FC236}">
                <a16:creationId xmlns:a16="http://schemas.microsoft.com/office/drawing/2014/main" id="{56AECF19-E924-B94D-A7A4-944B5705F796}"/>
              </a:ext>
            </a:extLst>
          </p:cNvPr>
          <p:cNvSpPr txBox="1"/>
          <p:nvPr/>
        </p:nvSpPr>
        <p:spPr>
          <a:xfrm>
            <a:off x="6896080" y="3975123"/>
            <a:ext cx="2329484"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07 SAVJETOVANJE O DUGU</a:t>
            </a:r>
            <a:endParaRPr lang="en-US" sz="1200" b="1" dirty="0">
              <a:solidFill>
                <a:schemeClr val="tx2"/>
              </a:solidFill>
              <a:latin typeface="Poppins" pitchFamily="2" charset="77"/>
              <a:ea typeface="League Spartan" charset="0"/>
              <a:cs typeface="Poppins" pitchFamily="2" charset="77"/>
            </a:endParaRPr>
          </a:p>
        </p:txBody>
      </p:sp>
      <p:sp>
        <p:nvSpPr>
          <p:cNvPr id="72" name="Subtitle 2">
            <a:extLst>
              <a:ext uri="{FF2B5EF4-FFF2-40B4-BE49-F238E27FC236}">
                <a16:creationId xmlns:a16="http://schemas.microsoft.com/office/drawing/2014/main" id="{3ACDA1E1-92F6-1A49-A245-0720AFADEF3D}"/>
              </a:ext>
            </a:extLst>
          </p:cNvPr>
          <p:cNvSpPr txBox="1">
            <a:spLocks/>
          </p:cNvSpPr>
          <p:nvPr/>
        </p:nvSpPr>
        <p:spPr>
          <a:xfrm>
            <a:off x="6771131" y="4236578"/>
            <a:ext cx="1805946"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Proces savjetovanja o dugu</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Mogućnosti rješenja problema dužnika. Česta pitanja.</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73" name="Circle">
            <a:extLst>
              <a:ext uri="{FF2B5EF4-FFF2-40B4-BE49-F238E27FC236}">
                <a16:creationId xmlns:a16="http://schemas.microsoft.com/office/drawing/2014/main" id="{BF160A62-A5F7-5F4E-9794-C22BB132CBCF}"/>
              </a:ext>
            </a:extLst>
          </p:cNvPr>
          <p:cNvSpPr/>
          <p:nvPr/>
        </p:nvSpPr>
        <p:spPr>
          <a:xfrm flipV="1">
            <a:off x="6646225" y="4993936"/>
            <a:ext cx="129333" cy="129333"/>
          </a:xfrm>
          <a:prstGeom prst="diamond">
            <a:avLst/>
          </a:prstGeom>
          <a:solidFill>
            <a:schemeClr val="accent2">
              <a:lumMod val="7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74" name="TextBox 73">
            <a:extLst>
              <a:ext uri="{FF2B5EF4-FFF2-40B4-BE49-F238E27FC236}">
                <a16:creationId xmlns:a16="http://schemas.microsoft.com/office/drawing/2014/main" id="{B4BA9177-1464-EF49-AD63-263B307E6F33}"/>
              </a:ext>
            </a:extLst>
          </p:cNvPr>
          <p:cNvSpPr txBox="1"/>
          <p:nvPr/>
        </p:nvSpPr>
        <p:spPr>
          <a:xfrm>
            <a:off x="6896080" y="4912771"/>
            <a:ext cx="1574470"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08 i 09 RADIONICE</a:t>
            </a:r>
            <a:endParaRPr lang="en-US" sz="1200" b="1" dirty="0">
              <a:solidFill>
                <a:schemeClr val="tx2"/>
              </a:solidFill>
              <a:latin typeface="Poppins" pitchFamily="2" charset="77"/>
              <a:ea typeface="League Spartan" charset="0"/>
              <a:cs typeface="Poppins" pitchFamily="2" charset="77"/>
            </a:endParaRPr>
          </a:p>
        </p:txBody>
      </p:sp>
      <p:sp>
        <p:nvSpPr>
          <p:cNvPr id="75" name="Subtitle 2">
            <a:extLst>
              <a:ext uri="{FF2B5EF4-FFF2-40B4-BE49-F238E27FC236}">
                <a16:creationId xmlns:a16="http://schemas.microsoft.com/office/drawing/2014/main" id="{350B77D5-F808-D94D-B1EF-C6D4AC5F5A7F}"/>
              </a:ext>
            </a:extLst>
          </p:cNvPr>
          <p:cNvSpPr txBox="1">
            <a:spLocks/>
          </p:cNvSpPr>
          <p:nvPr/>
        </p:nvSpPr>
        <p:spPr>
          <a:xfrm>
            <a:off x="6897671" y="5174226"/>
            <a:ext cx="1679405"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Studije slučajeva iz rada savjetovališta</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Završno ponavljanje i provjera znanja.</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76" name="Circle">
            <a:extLst>
              <a:ext uri="{FF2B5EF4-FFF2-40B4-BE49-F238E27FC236}">
                <a16:creationId xmlns:a16="http://schemas.microsoft.com/office/drawing/2014/main" id="{A4A79B87-93F7-5342-80B4-2BA936995BA5}"/>
              </a:ext>
            </a:extLst>
          </p:cNvPr>
          <p:cNvSpPr/>
          <p:nvPr/>
        </p:nvSpPr>
        <p:spPr>
          <a:xfrm flipV="1">
            <a:off x="573944" y="2174430"/>
            <a:ext cx="129333" cy="129333"/>
          </a:xfrm>
          <a:prstGeom prst="diamond">
            <a:avLst/>
          </a:prstGeom>
          <a:solidFill>
            <a:schemeClr val="accent4">
              <a:lumMod val="7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77" name="Circle">
            <a:extLst>
              <a:ext uri="{FF2B5EF4-FFF2-40B4-BE49-F238E27FC236}">
                <a16:creationId xmlns:a16="http://schemas.microsoft.com/office/drawing/2014/main" id="{04958B54-3B06-3345-889B-CB12314E7D8C}"/>
              </a:ext>
            </a:extLst>
          </p:cNvPr>
          <p:cNvSpPr/>
          <p:nvPr/>
        </p:nvSpPr>
        <p:spPr>
          <a:xfrm flipV="1">
            <a:off x="573944" y="3119813"/>
            <a:ext cx="129333" cy="129333"/>
          </a:xfrm>
          <a:prstGeom prst="diamond">
            <a:avLst/>
          </a:prstGeom>
          <a:solidFill>
            <a:schemeClr val="accent4"/>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78" name="Circle">
            <a:extLst>
              <a:ext uri="{FF2B5EF4-FFF2-40B4-BE49-F238E27FC236}">
                <a16:creationId xmlns:a16="http://schemas.microsoft.com/office/drawing/2014/main" id="{11EA2426-6817-E84B-9762-14A976709CDF}"/>
              </a:ext>
            </a:extLst>
          </p:cNvPr>
          <p:cNvSpPr/>
          <p:nvPr/>
        </p:nvSpPr>
        <p:spPr>
          <a:xfrm flipV="1">
            <a:off x="578372" y="4060715"/>
            <a:ext cx="120478" cy="120478"/>
          </a:xfrm>
          <a:prstGeom prst="diamond">
            <a:avLst/>
          </a:prstGeom>
          <a:solidFill>
            <a:schemeClr val="accent3">
              <a:lumMod val="7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79" name="TextBox 78">
            <a:extLst>
              <a:ext uri="{FF2B5EF4-FFF2-40B4-BE49-F238E27FC236}">
                <a16:creationId xmlns:a16="http://schemas.microsoft.com/office/drawing/2014/main" id="{453307CA-C2B4-2F40-A27C-8D6903607FC6}"/>
              </a:ext>
            </a:extLst>
          </p:cNvPr>
          <p:cNvSpPr txBox="1"/>
          <p:nvPr/>
        </p:nvSpPr>
        <p:spPr>
          <a:xfrm>
            <a:off x="823800" y="2099826"/>
            <a:ext cx="829073"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01 UVOD</a:t>
            </a:r>
            <a:endParaRPr lang="en-US" sz="1200" b="1" dirty="0">
              <a:solidFill>
                <a:schemeClr val="tx2"/>
              </a:solidFill>
              <a:latin typeface="Poppins" pitchFamily="2" charset="77"/>
              <a:ea typeface="League Spartan" charset="0"/>
              <a:cs typeface="Poppins" pitchFamily="2" charset="77"/>
            </a:endParaRPr>
          </a:p>
        </p:txBody>
      </p:sp>
      <p:sp>
        <p:nvSpPr>
          <p:cNvPr id="80" name="Subtitle 2">
            <a:extLst>
              <a:ext uri="{FF2B5EF4-FFF2-40B4-BE49-F238E27FC236}">
                <a16:creationId xmlns:a16="http://schemas.microsoft.com/office/drawing/2014/main" id="{1465E1BD-4B12-B841-ABE2-AA34976C935D}"/>
              </a:ext>
            </a:extLst>
          </p:cNvPr>
          <p:cNvSpPr txBox="1">
            <a:spLocks/>
          </p:cNvSpPr>
          <p:nvPr/>
        </p:nvSpPr>
        <p:spPr>
          <a:xfrm>
            <a:off x="825390" y="2361281"/>
            <a:ext cx="2246726"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Predstavljanje projekta, partnera i tima, hodogram aktivnosti. Suradnja s Finom. Uvod u savjetovanje o dugu</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81" name="TextBox 80">
            <a:extLst>
              <a:ext uri="{FF2B5EF4-FFF2-40B4-BE49-F238E27FC236}">
                <a16:creationId xmlns:a16="http://schemas.microsoft.com/office/drawing/2014/main" id="{387219DC-F4AC-244D-9D1F-E8D89FDBFB47}"/>
              </a:ext>
            </a:extLst>
          </p:cNvPr>
          <p:cNvSpPr txBox="1"/>
          <p:nvPr/>
        </p:nvSpPr>
        <p:spPr>
          <a:xfrm>
            <a:off x="823799" y="3037474"/>
            <a:ext cx="2518638"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02 BANKARSKO POSLOVANJE</a:t>
            </a:r>
            <a:endParaRPr lang="en-US" sz="1200" b="1" dirty="0">
              <a:solidFill>
                <a:schemeClr val="tx2"/>
              </a:solidFill>
              <a:latin typeface="Poppins" pitchFamily="2" charset="77"/>
              <a:ea typeface="League Spartan" charset="0"/>
              <a:cs typeface="Poppins" pitchFamily="2" charset="77"/>
            </a:endParaRPr>
          </a:p>
        </p:txBody>
      </p:sp>
      <p:sp>
        <p:nvSpPr>
          <p:cNvPr id="82" name="Subtitle 2">
            <a:extLst>
              <a:ext uri="{FF2B5EF4-FFF2-40B4-BE49-F238E27FC236}">
                <a16:creationId xmlns:a16="http://schemas.microsoft.com/office/drawing/2014/main" id="{9B978EB9-45F4-3246-AB0A-775438954F2C}"/>
              </a:ext>
            </a:extLst>
          </p:cNvPr>
          <p:cNvSpPr txBox="1">
            <a:spLocks/>
          </p:cNvSpPr>
          <p:nvPr/>
        </p:nvSpPr>
        <p:spPr>
          <a:xfrm>
            <a:off x="411347" y="3351021"/>
            <a:ext cx="2300899" cy="53477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Proces kreditiranja. Otplatni plan. Instrumenti osiguranja i naplate. Prisilna naplata</a:t>
            </a:r>
            <a:r>
              <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p>
        </p:txBody>
      </p:sp>
      <p:sp>
        <p:nvSpPr>
          <p:cNvPr id="83" name="TextBox 82">
            <a:extLst>
              <a:ext uri="{FF2B5EF4-FFF2-40B4-BE49-F238E27FC236}">
                <a16:creationId xmlns:a16="http://schemas.microsoft.com/office/drawing/2014/main" id="{407A544A-BF59-AF4A-9B6A-8CB7841FDF89}"/>
              </a:ext>
            </a:extLst>
          </p:cNvPr>
          <p:cNvSpPr txBox="1"/>
          <p:nvPr/>
        </p:nvSpPr>
        <p:spPr>
          <a:xfrm>
            <a:off x="823800" y="3975123"/>
            <a:ext cx="1845377"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03 PRISILNA NAPLATA</a:t>
            </a:r>
            <a:endParaRPr lang="en-US" sz="1200" b="1" dirty="0">
              <a:solidFill>
                <a:schemeClr val="tx2"/>
              </a:solidFill>
              <a:latin typeface="Poppins" pitchFamily="2" charset="77"/>
              <a:ea typeface="League Spartan" charset="0"/>
              <a:cs typeface="Poppins" pitchFamily="2" charset="77"/>
            </a:endParaRPr>
          </a:p>
        </p:txBody>
      </p:sp>
      <p:sp>
        <p:nvSpPr>
          <p:cNvPr id="84" name="Subtitle 2">
            <a:extLst>
              <a:ext uri="{FF2B5EF4-FFF2-40B4-BE49-F238E27FC236}">
                <a16:creationId xmlns:a16="http://schemas.microsoft.com/office/drawing/2014/main" id="{07988A3C-14CD-4441-B580-7B5C24BD8039}"/>
              </a:ext>
            </a:extLst>
          </p:cNvPr>
          <p:cNvSpPr txBox="1">
            <a:spLocks/>
          </p:cNvSpPr>
          <p:nvPr/>
        </p:nvSpPr>
        <p:spPr>
          <a:xfrm>
            <a:off x="825390" y="4236578"/>
            <a:ext cx="1679405"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Otkup i naplata potraživanja. Uloga i način rada agencija na tržištu duga.</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85" name="Circle">
            <a:extLst>
              <a:ext uri="{FF2B5EF4-FFF2-40B4-BE49-F238E27FC236}">
                <a16:creationId xmlns:a16="http://schemas.microsoft.com/office/drawing/2014/main" id="{A4615083-5792-4145-90F4-FBD952639D65}"/>
              </a:ext>
            </a:extLst>
          </p:cNvPr>
          <p:cNvSpPr/>
          <p:nvPr/>
        </p:nvSpPr>
        <p:spPr>
          <a:xfrm flipV="1">
            <a:off x="573944" y="4993936"/>
            <a:ext cx="129333" cy="129333"/>
          </a:xfrm>
          <a:prstGeom prst="diamond">
            <a:avLst/>
          </a:prstGeom>
          <a:solidFill>
            <a:schemeClr val="accent3"/>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86" name="TextBox 85">
            <a:extLst>
              <a:ext uri="{FF2B5EF4-FFF2-40B4-BE49-F238E27FC236}">
                <a16:creationId xmlns:a16="http://schemas.microsoft.com/office/drawing/2014/main" id="{7099029E-56D6-3444-AD6B-D8C1EF374A4A}"/>
              </a:ext>
            </a:extLst>
          </p:cNvPr>
          <p:cNvSpPr txBox="1"/>
          <p:nvPr/>
        </p:nvSpPr>
        <p:spPr>
          <a:xfrm>
            <a:off x="823800" y="4912771"/>
            <a:ext cx="1523174"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04 PRAVNI OKVIR</a:t>
            </a:r>
            <a:endParaRPr lang="en-US" sz="1200" b="1" dirty="0">
              <a:solidFill>
                <a:schemeClr val="tx2"/>
              </a:solidFill>
              <a:latin typeface="Poppins" pitchFamily="2" charset="77"/>
              <a:ea typeface="League Spartan" charset="0"/>
              <a:cs typeface="Poppins" pitchFamily="2" charset="77"/>
            </a:endParaRPr>
          </a:p>
        </p:txBody>
      </p:sp>
      <p:sp>
        <p:nvSpPr>
          <p:cNvPr id="87" name="Subtitle 2">
            <a:extLst>
              <a:ext uri="{FF2B5EF4-FFF2-40B4-BE49-F238E27FC236}">
                <a16:creationId xmlns:a16="http://schemas.microsoft.com/office/drawing/2014/main" id="{B192A9B0-3265-1742-BE11-2909BACC4D04}"/>
              </a:ext>
            </a:extLst>
          </p:cNvPr>
          <p:cNvSpPr txBox="1">
            <a:spLocks/>
          </p:cNvSpPr>
          <p:nvPr/>
        </p:nvSpPr>
        <p:spPr>
          <a:xfrm>
            <a:off x="825390" y="5174226"/>
            <a:ext cx="1813695" cy="7014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a:solidFill>
                  <a:schemeClr val="tx1"/>
                </a:solidFill>
                <a:latin typeface="Lato Light" panose="020F0502020204030203" pitchFamily="34" charset="0"/>
                <a:ea typeface="Lato Light" panose="020F0502020204030203" pitchFamily="34" charset="0"/>
                <a:cs typeface="Mukta ExtraLight" panose="020B0000000000000000" pitchFamily="34" charset="77"/>
              </a:rPr>
              <a:t>Ovršni zakon, </a:t>
            </a: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Zakon o stečaju potrošača. Podzakonski akti. Sudska praksa</a:t>
            </a: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a:t>
            </a:r>
            <a:r>
              <a:rPr lang="hr-HR"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a:t>
            </a:r>
            <a:endPar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pic>
        <p:nvPicPr>
          <p:cNvPr id="88" name="Picture 87">
            <a:extLst>
              <a:ext uri="{FF2B5EF4-FFF2-40B4-BE49-F238E27FC236}">
                <a16:creationId xmlns:a16="http://schemas.microsoft.com/office/drawing/2014/main" id="{A6016766-972A-13E6-78E3-A32721E8668D}"/>
              </a:ext>
            </a:extLst>
          </p:cNvPr>
          <p:cNvPicPr>
            <a:picLocks noChangeAspect="1"/>
          </p:cNvPicPr>
          <p:nvPr/>
        </p:nvPicPr>
        <p:blipFill>
          <a:blip r:embed="rId2"/>
          <a:stretch>
            <a:fillRect/>
          </a:stretch>
        </p:blipFill>
        <p:spPr>
          <a:xfrm>
            <a:off x="77657" y="64537"/>
            <a:ext cx="1076325" cy="990600"/>
          </a:xfrm>
          <a:prstGeom prst="rect">
            <a:avLst/>
          </a:prstGeom>
        </p:spPr>
      </p:pic>
      <p:pic>
        <p:nvPicPr>
          <p:cNvPr id="89" name="Picture 88">
            <a:extLst>
              <a:ext uri="{FF2B5EF4-FFF2-40B4-BE49-F238E27FC236}">
                <a16:creationId xmlns:a16="http://schemas.microsoft.com/office/drawing/2014/main" id="{7DE63489-6340-71EB-5569-20BEA250037A}"/>
              </a:ext>
            </a:extLst>
          </p:cNvPr>
          <p:cNvPicPr>
            <a:picLocks noChangeAspect="1"/>
          </p:cNvPicPr>
          <p:nvPr/>
        </p:nvPicPr>
        <p:blipFill>
          <a:blip r:embed="rId3"/>
          <a:stretch>
            <a:fillRect/>
          </a:stretch>
        </p:blipFill>
        <p:spPr>
          <a:xfrm>
            <a:off x="7560027" y="62873"/>
            <a:ext cx="1583973" cy="1335394"/>
          </a:xfrm>
          <a:prstGeom prst="rect">
            <a:avLst/>
          </a:prstGeom>
        </p:spPr>
      </p:pic>
      <p:sp>
        <p:nvSpPr>
          <p:cNvPr id="90" name="Subtitle 2">
            <a:extLst>
              <a:ext uri="{FF2B5EF4-FFF2-40B4-BE49-F238E27FC236}">
                <a16:creationId xmlns:a16="http://schemas.microsoft.com/office/drawing/2014/main" id="{6538E198-B809-F634-F9D1-13C0F32D54E6}"/>
              </a:ext>
            </a:extLst>
          </p:cNvPr>
          <p:cNvSpPr txBox="1">
            <a:spLocks/>
          </p:cNvSpPr>
          <p:nvPr/>
        </p:nvSpPr>
        <p:spPr>
          <a:xfrm>
            <a:off x="4287173" y="6042420"/>
            <a:ext cx="1943543" cy="53477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Modul za udruge za zaštitu potrošača, uloga Fine na tržištu duga.</a:t>
            </a:r>
            <a:endParaRPr lang="en-US"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92" name="TextBox 91">
            <a:extLst>
              <a:ext uri="{FF2B5EF4-FFF2-40B4-BE49-F238E27FC236}">
                <a16:creationId xmlns:a16="http://schemas.microsoft.com/office/drawing/2014/main" id="{5BF80B3E-CF03-0C85-0931-736818882A8C}"/>
              </a:ext>
            </a:extLst>
          </p:cNvPr>
          <p:cNvSpPr txBox="1"/>
          <p:nvPr/>
        </p:nvSpPr>
        <p:spPr>
          <a:xfrm>
            <a:off x="4247703" y="5765421"/>
            <a:ext cx="2269916" cy="276999"/>
          </a:xfrm>
          <a:prstGeom prst="rect">
            <a:avLst/>
          </a:prstGeom>
          <a:noFill/>
        </p:spPr>
        <p:txBody>
          <a:bodyPr wrap="square">
            <a:spAutoFit/>
          </a:bodyPr>
          <a:lstStyle/>
          <a:p>
            <a:r>
              <a:rPr lang="hr-HR" sz="1200" b="1" dirty="0">
                <a:solidFill>
                  <a:schemeClr val="tx2"/>
                </a:solidFill>
                <a:latin typeface="Poppins" pitchFamily="2" charset="77"/>
                <a:ea typeface="League Spartan" charset="0"/>
                <a:cs typeface="Poppins" pitchFamily="2" charset="77"/>
              </a:rPr>
              <a:t>BONUS: PERSPEKTIVA FINE</a:t>
            </a:r>
            <a:endParaRPr lang="en-US" sz="1200" b="1" dirty="0">
              <a:solidFill>
                <a:schemeClr val="tx2"/>
              </a:solidFill>
              <a:latin typeface="Poppins" pitchFamily="2" charset="77"/>
              <a:ea typeface="League Spartan" charset="0"/>
              <a:cs typeface="Poppins" pitchFamily="2" charset="77"/>
            </a:endParaRPr>
          </a:p>
        </p:txBody>
      </p:sp>
    </p:spTree>
    <p:extLst>
      <p:ext uri="{BB962C8B-B14F-4D97-AF65-F5344CB8AC3E}">
        <p14:creationId xmlns:p14="http://schemas.microsoft.com/office/powerpoint/2010/main" val="2321328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BADC5F-7662-828C-4770-7111EFCD312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E5BA01E-95B9-4F00-EAC6-C783BDE8AA01}"/>
              </a:ext>
            </a:extLst>
          </p:cNvPr>
          <p:cNvPicPr>
            <a:picLocks noChangeAspect="1"/>
          </p:cNvPicPr>
          <p:nvPr/>
        </p:nvPicPr>
        <p:blipFill>
          <a:blip r:embed="rId4"/>
          <a:stretch>
            <a:fillRect/>
          </a:stretch>
        </p:blipFill>
        <p:spPr>
          <a:xfrm>
            <a:off x="7560027" y="62873"/>
            <a:ext cx="1583973" cy="1335394"/>
          </a:xfrm>
          <a:prstGeom prst="rect">
            <a:avLst/>
          </a:prstGeom>
        </p:spPr>
      </p:pic>
      <p:sp>
        <p:nvSpPr>
          <p:cNvPr id="7" name="Rectangle 6">
            <a:extLst>
              <a:ext uri="{FF2B5EF4-FFF2-40B4-BE49-F238E27FC236}">
                <a16:creationId xmlns:a16="http://schemas.microsoft.com/office/drawing/2014/main" id="{50DBDCAB-CE15-C03A-62BD-281DA731A589}"/>
              </a:ext>
            </a:extLst>
          </p:cNvPr>
          <p:cNvSpPr/>
          <p:nvPr/>
        </p:nvSpPr>
        <p:spPr>
          <a:xfrm>
            <a:off x="670560" y="1829807"/>
            <a:ext cx="8025288" cy="707886"/>
          </a:xfrm>
          <a:prstGeom prst="rect">
            <a:avLst/>
          </a:prstGeom>
          <a:noFill/>
        </p:spPr>
        <p:txBody>
          <a:bodyPr wrap="square" lIns="91440" tIns="45720" rIns="91440" bIns="45720">
            <a:spAutoFit/>
          </a:bodyPr>
          <a:lstStyle/>
          <a:p>
            <a:pPr marL="857250" indent="-857250">
              <a:buFont typeface="+mj-lt"/>
              <a:buAutoNum type="arabicPeriod" startAt="2"/>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a:t>
            </a:r>
            <a:r>
              <a:rPr lang="hr-H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uradnja s Finom</a:t>
            </a:r>
          </a:p>
        </p:txBody>
      </p:sp>
    </p:spTree>
    <p:extLst>
      <p:ext uri="{BB962C8B-B14F-4D97-AF65-F5344CB8AC3E}">
        <p14:creationId xmlns:p14="http://schemas.microsoft.com/office/powerpoint/2010/main" val="161040244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7AED0F-41C2-417D-9BB0-F86F6F1ED92A}"/>
              </a:ext>
            </a:extLst>
          </p:cNvPr>
          <p:cNvSpPr txBox="1"/>
          <p:nvPr/>
        </p:nvSpPr>
        <p:spPr>
          <a:xfrm>
            <a:off x="429491" y="1981200"/>
            <a:ext cx="8410678" cy="4216539"/>
          </a:xfrm>
          <a:prstGeom prst="rect">
            <a:avLst/>
          </a:prstGeom>
          <a:noFill/>
        </p:spPr>
        <p:txBody>
          <a:bodyPr wrap="square" rtlCol="0">
            <a:spAutoFit/>
          </a:bodyPr>
          <a:lstStyle/>
          <a:p>
            <a:pPr algn="ctr"/>
            <a:endParaRPr lang="hr-HR" sz="3200" dirty="0"/>
          </a:p>
          <a:p>
            <a:pPr algn="ctr"/>
            <a:r>
              <a:rPr lang="hr-HR" sz="3200" dirty="0"/>
              <a:t>DRUŠTVENO ODGOVORNA KAMPANJA</a:t>
            </a:r>
          </a:p>
          <a:p>
            <a:pPr algn="ctr"/>
            <a:endParaRPr lang="hr-HR" sz="3200" dirty="0"/>
          </a:p>
          <a:p>
            <a:pPr algn="ctr"/>
            <a:r>
              <a:rPr lang="hr-HR" sz="3200" dirty="0"/>
              <a:t>„Znanjem do financijskog oporavka”</a:t>
            </a:r>
          </a:p>
          <a:p>
            <a:pPr algn="ctr"/>
            <a:endParaRPr lang="hr-HR" sz="2800" dirty="0"/>
          </a:p>
          <a:p>
            <a:pPr algn="ctr"/>
            <a:r>
              <a:rPr lang="hr-HR" sz="2400" i="1" dirty="0"/>
              <a:t>Upravljanje osobnim financijama u doba pandemije</a:t>
            </a:r>
          </a:p>
          <a:p>
            <a:pPr algn="ctr"/>
            <a:endParaRPr lang="hr-HR" sz="2400" dirty="0"/>
          </a:p>
          <a:p>
            <a:pPr algn="ctr"/>
            <a:endParaRPr lang="hr-HR" sz="2400" dirty="0"/>
          </a:p>
          <a:p>
            <a:pPr algn="ctr"/>
            <a:endParaRPr lang="hr-HR" sz="2000" dirty="0"/>
          </a:p>
          <a:p>
            <a:pPr algn="ctr"/>
            <a:r>
              <a:rPr lang="hr-HR" sz="2000" dirty="0"/>
              <a:t>LISTOPAD 2020. – SIJEČANJ 2021.</a:t>
            </a:r>
          </a:p>
        </p:txBody>
      </p:sp>
      <p:pic>
        <p:nvPicPr>
          <p:cNvPr id="1026" name="Picture 2" descr="Logotip HUB-a | HUB">
            <a:extLst>
              <a:ext uri="{FF2B5EF4-FFF2-40B4-BE49-F238E27FC236}">
                <a16:creationId xmlns:a16="http://schemas.microsoft.com/office/drawing/2014/main" id="{A6661751-9901-4628-BAB1-A67E056731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691" y="599272"/>
            <a:ext cx="5957455" cy="9763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3EEA6B3F-F712-4E1C-A281-E30B63DF21BD}"/>
              </a:ext>
            </a:extLst>
          </p:cNvPr>
          <p:cNvPicPr>
            <a:picLocks noChangeAspect="1"/>
          </p:cNvPicPr>
          <p:nvPr/>
        </p:nvPicPr>
        <p:blipFill>
          <a:blip r:embed="rId4"/>
          <a:stretch>
            <a:fillRect/>
          </a:stretch>
        </p:blipFill>
        <p:spPr>
          <a:xfrm>
            <a:off x="7815724" y="599272"/>
            <a:ext cx="1203585" cy="848988"/>
          </a:xfrm>
          <a:prstGeom prst="rect">
            <a:avLst/>
          </a:prstGeom>
        </p:spPr>
      </p:pic>
      <p:pic>
        <p:nvPicPr>
          <p:cNvPr id="5" name="Picture 4">
            <a:extLst>
              <a:ext uri="{FF2B5EF4-FFF2-40B4-BE49-F238E27FC236}">
                <a16:creationId xmlns:a16="http://schemas.microsoft.com/office/drawing/2014/main" id="{3947EF3B-171E-4A4C-A92D-C5171D96A1CF}"/>
              </a:ext>
            </a:extLst>
          </p:cNvPr>
          <p:cNvPicPr>
            <a:picLocks noChangeAspect="1"/>
          </p:cNvPicPr>
          <p:nvPr/>
        </p:nvPicPr>
        <p:blipFill>
          <a:blip r:embed="rId5"/>
          <a:stretch>
            <a:fillRect/>
          </a:stretch>
        </p:blipFill>
        <p:spPr>
          <a:xfrm>
            <a:off x="7906590" y="1468550"/>
            <a:ext cx="1021852" cy="453447"/>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P</a:t>
            </a:r>
            <a:r>
              <a:rPr lang="hr-HR" sz="2800" b="1" strike="noStrike" spc="-1" dirty="0">
                <a:solidFill>
                  <a:srgbClr val="000000"/>
                </a:solidFill>
                <a:uFill>
                  <a:solidFill>
                    <a:srgbClr val="FFFFFF"/>
                  </a:solidFill>
                </a:uFill>
              </a:rPr>
              <a:t>artneri u projektu</a:t>
            </a:r>
            <a:endParaRPr lang="es-ES" sz="2800" b="0" strike="noStrike" spc="-1" dirty="0">
              <a:solidFill>
                <a:srgbClr val="000000"/>
              </a:solidFill>
              <a:uFill>
                <a:solidFill>
                  <a:srgbClr val="FFFFFF"/>
                </a:solidFill>
              </a:uFill>
            </a:endParaRPr>
          </a:p>
        </p:txBody>
      </p:sp>
      <p:sp>
        <p:nvSpPr>
          <p:cNvPr id="175" name="TextShape 2"/>
          <p:cNvSpPr txBox="1"/>
          <p:nvPr/>
        </p:nvSpPr>
        <p:spPr>
          <a:xfrm>
            <a:off x="612720" y="1612831"/>
            <a:ext cx="8152920" cy="4610987"/>
          </a:xfrm>
          <a:prstGeom prst="rect">
            <a:avLst/>
          </a:prstGeom>
          <a:solidFill>
            <a:schemeClr val="bg1"/>
          </a:solidFill>
          <a:ln>
            <a:noFill/>
          </a:ln>
        </p:spPr>
        <p:txBody>
          <a:bodyPr lIns="90000" tIns="45000" rIns="90000" bIns="45000">
            <a:normAutofit/>
          </a:bodyPr>
          <a:lstStyle/>
          <a:p>
            <a:pPr marL="320040" indent="-319680">
              <a:spcBef>
                <a:spcPts val="700"/>
              </a:spcBef>
              <a:buClr>
                <a:srgbClr val="C00000"/>
              </a:buClr>
              <a:buSzPct val="60000"/>
              <a:buFont typeface="Wingdings" charset="2"/>
              <a:buChar char=""/>
            </a:pPr>
            <a:r>
              <a:rPr lang="hr-HR" spc="-1" dirty="0">
                <a:solidFill>
                  <a:srgbClr val="000000"/>
                </a:solidFill>
                <a:uFill>
                  <a:solidFill>
                    <a:srgbClr val="FFFFFF"/>
                  </a:solidFill>
                </a:uFill>
              </a:rPr>
              <a:t>Hrvatska udruga banaka – nositelj projekta</a:t>
            </a:r>
          </a:p>
          <a:p>
            <a:pPr marL="320040" indent="-319680">
              <a:lnSpc>
                <a:spcPct val="100000"/>
              </a:lnSpc>
              <a:spcBef>
                <a:spcPts val="700"/>
              </a:spcBef>
              <a:buClr>
                <a:srgbClr val="C00000"/>
              </a:buClr>
              <a:buSzPct val="60000"/>
              <a:buFont typeface="Wingdings" charset="2"/>
              <a:buChar char=""/>
            </a:pPr>
            <a:r>
              <a:rPr lang="hr-HR" spc="-1" dirty="0">
                <a:solidFill>
                  <a:srgbClr val="000000"/>
                </a:solidFill>
                <a:uFill>
                  <a:solidFill>
                    <a:srgbClr val="FFFFFF"/>
                  </a:solidFill>
                </a:uFill>
              </a:rPr>
              <a:t>Padobran, udruga za financijsku inkluziju</a:t>
            </a:r>
            <a:r>
              <a:rPr lang="hr-HR" b="1" spc="-1" dirty="0">
                <a:solidFill>
                  <a:srgbClr val="000000"/>
                </a:solidFill>
                <a:uFill>
                  <a:solidFill>
                    <a:srgbClr val="FFFFFF"/>
                  </a:solidFill>
                </a:uFill>
              </a:rPr>
              <a:t> </a:t>
            </a:r>
            <a:r>
              <a:rPr lang="hr-HR" spc="-1" dirty="0">
                <a:solidFill>
                  <a:srgbClr val="000000"/>
                </a:solidFill>
                <a:uFill>
                  <a:solidFill>
                    <a:srgbClr val="FFFFFF"/>
                  </a:solidFill>
                </a:uFill>
              </a:rPr>
              <a:t>– operativni partner</a:t>
            </a:r>
          </a:p>
          <a:p>
            <a:pPr marL="320040" indent="-319680">
              <a:lnSpc>
                <a:spcPct val="100000"/>
              </a:lnSpc>
              <a:spcBef>
                <a:spcPts val="700"/>
              </a:spcBef>
              <a:buClr>
                <a:srgbClr val="C00000"/>
              </a:buClr>
              <a:buSzPct val="60000"/>
              <a:buFont typeface="Wingdings" charset="2"/>
              <a:buChar char=""/>
            </a:pPr>
            <a:r>
              <a:rPr lang="hr-HR" spc="-1" dirty="0">
                <a:solidFill>
                  <a:srgbClr val="000000"/>
                </a:solidFill>
                <a:uFill>
                  <a:solidFill>
                    <a:srgbClr val="FFFFFF"/>
                  </a:solidFill>
                </a:uFill>
              </a:rPr>
              <a:t>Večernji list – medijski partner</a:t>
            </a:r>
          </a:p>
          <a:p>
            <a:pPr marL="320040" indent="-319680">
              <a:lnSpc>
                <a:spcPct val="100000"/>
              </a:lnSpc>
              <a:spcBef>
                <a:spcPts val="700"/>
              </a:spcBef>
              <a:buClr>
                <a:srgbClr val="C00000"/>
              </a:buClr>
              <a:buSzPct val="60000"/>
              <a:buFont typeface="Wingdings" charset="2"/>
              <a:buChar char=""/>
            </a:pPr>
            <a:endParaRPr lang="hr-HR" spc="-1" dirty="0">
              <a:solidFill>
                <a:srgbClr val="000000"/>
              </a:solidFill>
              <a:uFill>
                <a:solidFill>
                  <a:srgbClr val="FFFFFF"/>
                </a:solidFill>
              </a:uFill>
            </a:endParaRPr>
          </a:p>
          <a:p>
            <a:pPr marL="360">
              <a:lnSpc>
                <a:spcPct val="100000"/>
              </a:lnSpc>
              <a:spcBef>
                <a:spcPts val="700"/>
              </a:spcBef>
              <a:buClr>
                <a:srgbClr val="C00000"/>
              </a:buClr>
              <a:buSzPct val="60000"/>
            </a:pPr>
            <a:r>
              <a:rPr lang="hr-HR" spc="-1" dirty="0">
                <a:solidFill>
                  <a:srgbClr val="000000"/>
                </a:solidFill>
                <a:uFill>
                  <a:solidFill>
                    <a:srgbClr val="FFFFFF"/>
                  </a:solidFill>
                </a:uFill>
              </a:rPr>
              <a:t>Partneri:</a:t>
            </a:r>
          </a:p>
          <a:p>
            <a:pPr marL="320040" indent="-319680">
              <a:lnSpc>
                <a:spcPct val="100000"/>
              </a:lnSpc>
              <a:spcBef>
                <a:spcPts val="700"/>
              </a:spcBef>
              <a:buClr>
                <a:srgbClr val="C00000"/>
              </a:buClr>
              <a:buSzPct val="60000"/>
              <a:buFont typeface="Wingdings" charset="2"/>
              <a:buChar char=""/>
            </a:pPr>
            <a:r>
              <a:rPr lang="hr-HR" spc="-1" dirty="0">
                <a:solidFill>
                  <a:srgbClr val="000000"/>
                </a:solidFill>
                <a:uFill>
                  <a:solidFill>
                    <a:srgbClr val="FFFFFF"/>
                  </a:solidFill>
                </a:uFill>
              </a:rPr>
              <a:t>Financijska agencija</a:t>
            </a:r>
          </a:p>
          <a:p>
            <a:pPr marL="320040" indent="-319680">
              <a:lnSpc>
                <a:spcPct val="100000"/>
              </a:lnSpc>
              <a:spcBef>
                <a:spcPts val="700"/>
              </a:spcBef>
              <a:buClr>
                <a:srgbClr val="C00000"/>
              </a:buClr>
              <a:buSzPct val="60000"/>
              <a:buFont typeface="Wingdings" charset="2"/>
              <a:buChar char=""/>
            </a:pPr>
            <a:r>
              <a:rPr lang="hr-HR" spc="-1" dirty="0">
                <a:solidFill>
                  <a:srgbClr val="000000"/>
                </a:solidFill>
                <a:uFill>
                  <a:solidFill>
                    <a:srgbClr val="FFFFFF"/>
                  </a:solidFill>
                </a:uFill>
              </a:rPr>
              <a:t>Hrvatska udruga poslodavaca</a:t>
            </a:r>
          </a:p>
          <a:p>
            <a:pPr marL="320040" indent="-319680">
              <a:lnSpc>
                <a:spcPct val="100000"/>
              </a:lnSpc>
              <a:spcBef>
                <a:spcPts val="700"/>
              </a:spcBef>
              <a:buClr>
                <a:srgbClr val="C00000"/>
              </a:buClr>
              <a:buSzPct val="60000"/>
              <a:buFont typeface="Wingdings" charset="2"/>
              <a:buChar char=""/>
            </a:pPr>
            <a:endParaRPr lang="hr-HR" spc="-1" dirty="0">
              <a:solidFill>
                <a:srgbClr val="000000"/>
              </a:solidFill>
              <a:uFill>
                <a:solidFill>
                  <a:srgbClr val="FFFFFF"/>
                </a:solidFill>
              </a:uFill>
            </a:endParaRPr>
          </a:p>
          <a:p>
            <a:pPr marL="360">
              <a:lnSpc>
                <a:spcPct val="100000"/>
              </a:lnSpc>
              <a:spcBef>
                <a:spcPts val="700"/>
              </a:spcBef>
              <a:buClr>
                <a:srgbClr val="C00000"/>
              </a:buClr>
              <a:buSzPct val="60000"/>
            </a:pPr>
            <a:r>
              <a:rPr lang="hr-HR" spc="-1" dirty="0">
                <a:solidFill>
                  <a:srgbClr val="000000"/>
                </a:solidFill>
                <a:uFill>
                  <a:solidFill>
                    <a:srgbClr val="FFFFFF"/>
                  </a:solidFill>
                </a:uFill>
              </a:rPr>
              <a:t>Podrška:</a:t>
            </a:r>
          </a:p>
          <a:p>
            <a:pPr marL="320040" indent="-319680">
              <a:spcBef>
                <a:spcPts val="700"/>
              </a:spcBef>
              <a:buClr>
                <a:srgbClr val="C00000"/>
              </a:buClr>
              <a:buSzPct val="60000"/>
              <a:buFont typeface="Wingdings" charset="2"/>
              <a:buChar char=""/>
            </a:pPr>
            <a:r>
              <a:rPr lang="hr-HR" spc="-1" dirty="0">
                <a:solidFill>
                  <a:srgbClr val="000000"/>
                </a:solidFill>
                <a:uFill>
                  <a:solidFill>
                    <a:srgbClr val="FFFFFF"/>
                  </a:solidFill>
                </a:uFill>
              </a:rPr>
              <a:t>Udruga blokirani</a:t>
            </a:r>
          </a:p>
          <a:p>
            <a:pPr marL="320040" indent="-319680">
              <a:lnSpc>
                <a:spcPct val="100000"/>
              </a:lnSpc>
              <a:spcBef>
                <a:spcPts val="700"/>
              </a:spcBef>
              <a:buClr>
                <a:srgbClr val="C00000"/>
              </a:buClr>
              <a:buSzPct val="60000"/>
              <a:buFont typeface="Wingdings" charset="2"/>
              <a:buChar char=""/>
            </a:pPr>
            <a:endParaRPr lang="hr-HR" spc="-1" dirty="0">
              <a:solidFill>
                <a:srgbClr val="000000"/>
              </a:solidFill>
              <a:uFill>
                <a:solidFill>
                  <a:srgbClr val="FFFFFF"/>
                </a:solidFill>
              </a:uFill>
            </a:endParaRPr>
          </a:p>
          <a:p>
            <a:pPr marL="320040" indent="-319680">
              <a:lnSpc>
                <a:spcPct val="100000"/>
              </a:lnSpc>
              <a:spcBef>
                <a:spcPts val="700"/>
              </a:spcBef>
              <a:buClr>
                <a:srgbClr val="C00000"/>
              </a:buClr>
              <a:buSzPct val="60000"/>
              <a:buFont typeface="Wingdings" charset="2"/>
              <a:buChar char=""/>
            </a:pPr>
            <a:endParaRPr lang="hr-HR" spc="-1" dirty="0">
              <a:solidFill>
                <a:srgbClr val="000000"/>
              </a:solidFill>
              <a:uFill>
                <a:solidFill>
                  <a:srgbClr val="FFFFFF"/>
                </a:solidFill>
              </a:uFill>
            </a:endParaRPr>
          </a:p>
          <a:p>
            <a:pPr>
              <a:lnSpc>
                <a:spcPct val="100000"/>
              </a:lnSpc>
              <a:spcBef>
                <a:spcPts val="700"/>
              </a:spcBef>
            </a:pPr>
            <a:endParaRPr lang="en-US" sz="1800" b="0" strike="noStrike" spc="-1" dirty="0">
              <a:solidFill>
                <a:srgbClr val="000000"/>
              </a:solidFill>
              <a:uFill>
                <a:solidFill>
                  <a:srgbClr val="FFFFFF"/>
                </a:solidFill>
              </a:uFill>
              <a:latin typeface="Tw Cen MT"/>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14</a:t>
            </a:fld>
            <a:endParaRPr lang="en-US" sz="1400" strike="noStrike" spc="-1" dirty="0">
              <a:solidFill>
                <a:srgbClr val="000000"/>
              </a:solidFill>
              <a:uFill>
                <a:solidFill>
                  <a:srgbClr val="FFFFFF"/>
                </a:solidFill>
              </a:uFill>
            </a:endParaRPr>
          </a:p>
        </p:txBody>
      </p:sp>
      <p:pic>
        <p:nvPicPr>
          <p:cNvPr id="7" name="Picture 6">
            <a:extLst>
              <a:ext uri="{FF2B5EF4-FFF2-40B4-BE49-F238E27FC236}">
                <a16:creationId xmlns:a16="http://schemas.microsoft.com/office/drawing/2014/main" id="{389DB3AE-C563-4C46-7C67-F8D200D60083}"/>
              </a:ext>
            </a:extLst>
          </p:cNvPr>
          <p:cNvPicPr>
            <a:picLocks noChangeAspect="1"/>
          </p:cNvPicPr>
          <p:nvPr/>
        </p:nvPicPr>
        <p:blipFill>
          <a:blip r:embed="rId3"/>
          <a:stretch>
            <a:fillRect/>
          </a:stretch>
        </p:blipFill>
        <p:spPr>
          <a:xfrm>
            <a:off x="77657" y="64537"/>
            <a:ext cx="1076325" cy="990600"/>
          </a:xfrm>
          <a:prstGeom prst="rect">
            <a:avLst/>
          </a:prstGeom>
        </p:spPr>
      </p:pic>
      <p:pic>
        <p:nvPicPr>
          <p:cNvPr id="8" name="Picture 7">
            <a:extLst>
              <a:ext uri="{FF2B5EF4-FFF2-40B4-BE49-F238E27FC236}">
                <a16:creationId xmlns:a16="http://schemas.microsoft.com/office/drawing/2014/main" id="{37E3DCD2-1F68-BEEA-BE97-84C3BB3C66BD}"/>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427044504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Znanjem do financijskog oporavka</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fontScale="70000" lnSpcReduction="20000"/>
          </a:bodyPr>
          <a:lstStyle/>
          <a:p>
            <a:pPr algn="just">
              <a:lnSpc>
                <a:spcPct val="115000"/>
              </a:lnSpc>
              <a:spcAft>
                <a:spcPts val="800"/>
              </a:spcAft>
            </a:pPr>
            <a:r>
              <a:rPr lang="hr-HR" sz="2300" dirty="0">
                <a:ea typeface="Calibri" panose="020F0502020204030204" pitchFamily="34" charset="0"/>
              </a:rPr>
              <a:t>Povod kampanje su očekivani </a:t>
            </a:r>
            <a:r>
              <a:rPr lang="hr-HR" sz="2300" dirty="0">
                <a:effectLst/>
                <a:ea typeface="Calibri" panose="020F0502020204030204" pitchFamily="34" charset="0"/>
              </a:rPr>
              <a:t>negativni efekti pandemije COVID-19, u vidu rasta nezaposlenosti i smanjene potražnje na tržištu rada kao izravnog efekta kraće turističke sezone, ograničavanja rada pojedinih djelatnosti, prestanka horizontalnih vladinih mjera potpore poduzetnicima, ali i očekivane kontrakcije osobne potrošnje građana. Procjene analitičara su različite, ali realno je za očekivati smanjenje prihoda zaposlenika u sektorima koji su najviše pogođeni te porast broja nezaposlenih i blokiranih građana. Ciljevi su:</a:t>
            </a:r>
            <a:endParaRPr lang="hr-HR" sz="2300" dirty="0">
              <a:effectLst/>
              <a:ea typeface="Times New Roman" panose="02020603050405020304" pitchFamily="18" charset="0"/>
            </a:endParaRPr>
          </a:p>
          <a:p>
            <a:pPr marL="320040" indent="-319680">
              <a:lnSpc>
                <a:spcPct val="125000"/>
              </a:lnSpc>
              <a:spcBef>
                <a:spcPts val="700"/>
              </a:spcBef>
              <a:spcAft>
                <a:spcPts val="800"/>
              </a:spcAft>
              <a:buClr>
                <a:srgbClr val="C00000"/>
              </a:buClr>
              <a:buSzPct val="60000"/>
              <a:buFont typeface="Wingdings" charset="2"/>
              <a:buChar char=""/>
            </a:pPr>
            <a:r>
              <a:rPr lang="en-US" sz="2300" spc="-1" dirty="0" err="1">
                <a:solidFill>
                  <a:srgbClr val="000000"/>
                </a:solidFill>
                <a:uFill>
                  <a:solidFill>
                    <a:srgbClr val="FFFFFF"/>
                  </a:solidFill>
                </a:uFill>
              </a:rPr>
              <a:t>Osigurati</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pomoć</a:t>
            </a:r>
            <a:r>
              <a:rPr lang="en-US" sz="2300" spc="-1" dirty="0">
                <a:solidFill>
                  <a:srgbClr val="000000"/>
                </a:solidFill>
                <a:uFill>
                  <a:solidFill>
                    <a:srgbClr val="FFFFFF"/>
                  </a:solidFill>
                </a:uFill>
              </a:rPr>
              <a:t> i </a:t>
            </a:r>
            <a:r>
              <a:rPr lang="en-US" sz="2300" spc="-1" dirty="0" err="1">
                <a:solidFill>
                  <a:srgbClr val="000000"/>
                </a:solidFill>
                <a:uFill>
                  <a:solidFill>
                    <a:srgbClr val="FFFFFF"/>
                  </a:solidFill>
                </a:uFill>
              </a:rPr>
              <a:t>savjetodavnu</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podršku</a:t>
            </a:r>
            <a:r>
              <a:rPr lang="en-US" sz="2300" spc="-1" dirty="0">
                <a:solidFill>
                  <a:srgbClr val="000000"/>
                </a:solidFill>
                <a:uFill>
                  <a:solidFill>
                    <a:srgbClr val="FFFFFF"/>
                  </a:solidFill>
                </a:uFill>
              </a:rPr>
              <a:t> u </a:t>
            </a:r>
            <a:r>
              <a:rPr lang="en-US" sz="2300" spc="-1" dirty="0" err="1">
                <a:solidFill>
                  <a:srgbClr val="000000"/>
                </a:solidFill>
                <a:uFill>
                  <a:solidFill>
                    <a:srgbClr val="FFFFFF"/>
                  </a:solidFill>
                </a:uFill>
              </a:rPr>
              <a:t>vođenju</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osobnih</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financija</a:t>
            </a:r>
            <a:r>
              <a:rPr lang="en-US" sz="2300" spc="-1" dirty="0">
                <a:solidFill>
                  <a:srgbClr val="000000"/>
                </a:solidFill>
                <a:uFill>
                  <a:solidFill>
                    <a:srgbClr val="FFFFFF"/>
                  </a:solidFill>
                </a:uFill>
              </a:rPr>
              <a:t> za </a:t>
            </a:r>
            <a:r>
              <a:rPr lang="en-US" sz="2300" spc="-1" dirty="0" err="1">
                <a:solidFill>
                  <a:srgbClr val="000000"/>
                </a:solidFill>
                <a:uFill>
                  <a:solidFill>
                    <a:srgbClr val="FFFFFF"/>
                  </a:solidFill>
                </a:uFill>
              </a:rPr>
              <a:t>građane</a:t>
            </a:r>
            <a:r>
              <a:rPr lang="en-US" sz="2300" spc="-1" dirty="0">
                <a:solidFill>
                  <a:srgbClr val="000000"/>
                </a:solidFill>
                <a:uFill>
                  <a:solidFill>
                    <a:srgbClr val="FFFFFF"/>
                  </a:solidFill>
                </a:uFill>
              </a:rPr>
              <a:t> u </a:t>
            </a:r>
            <a:r>
              <a:rPr lang="en-US" sz="2300" spc="-1" dirty="0" err="1">
                <a:solidFill>
                  <a:srgbClr val="000000"/>
                </a:solidFill>
                <a:uFill>
                  <a:solidFill>
                    <a:srgbClr val="FFFFFF"/>
                  </a:solidFill>
                </a:uFill>
              </a:rPr>
              <a:t>razdoblju</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gospodarske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krize</a:t>
            </a:r>
            <a:r>
              <a:rPr lang="en-US" sz="2300" spc="-1" dirty="0">
                <a:solidFill>
                  <a:srgbClr val="000000"/>
                </a:solidFill>
                <a:uFill>
                  <a:solidFill>
                    <a:srgbClr val="FFFFFF"/>
                  </a:solidFill>
                </a:uFill>
              </a:rPr>
              <a:t>;</a:t>
            </a:r>
            <a:endParaRPr lang="hr-HR" sz="2300" spc="-1" dirty="0">
              <a:solidFill>
                <a:srgbClr val="000000"/>
              </a:solidFill>
              <a:uFill>
                <a:solidFill>
                  <a:srgbClr val="FFFFFF"/>
                </a:solidFill>
              </a:uFill>
            </a:endParaRPr>
          </a:p>
          <a:p>
            <a:pPr marL="320040" indent="-319680">
              <a:lnSpc>
                <a:spcPct val="125000"/>
              </a:lnSpc>
              <a:spcBef>
                <a:spcPts val="700"/>
              </a:spcBef>
              <a:spcAft>
                <a:spcPts val="800"/>
              </a:spcAft>
              <a:buClr>
                <a:srgbClr val="C00000"/>
              </a:buClr>
              <a:buSzPct val="60000"/>
              <a:buFont typeface="Wingdings" charset="2"/>
              <a:buChar char=""/>
            </a:pPr>
            <a:r>
              <a:rPr lang="en-US" sz="2300" spc="-1" dirty="0" err="1">
                <a:solidFill>
                  <a:srgbClr val="000000"/>
                </a:solidFill>
                <a:uFill>
                  <a:solidFill>
                    <a:srgbClr val="FFFFFF"/>
                  </a:solidFill>
                </a:uFill>
              </a:rPr>
              <a:t>Pripremiti</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ciljne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skupine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na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aktivan</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pristup</a:t>
            </a:r>
            <a:r>
              <a:rPr lang="en-US" sz="2300" spc="-1" dirty="0">
                <a:solidFill>
                  <a:srgbClr val="000000"/>
                </a:solidFill>
                <a:uFill>
                  <a:solidFill>
                    <a:srgbClr val="FFFFFF"/>
                  </a:solidFill>
                </a:uFill>
              </a:rPr>
              <a:t> u </a:t>
            </a:r>
            <a:r>
              <a:rPr lang="en-US" sz="2300" spc="-1" dirty="0" err="1">
                <a:solidFill>
                  <a:srgbClr val="000000"/>
                </a:solidFill>
                <a:uFill>
                  <a:solidFill>
                    <a:srgbClr val="FFFFFF"/>
                  </a:solidFill>
                </a:uFill>
              </a:rPr>
              <a:t>suočavanju</a:t>
            </a:r>
            <a:r>
              <a:rPr lang="en-US" sz="2300" spc="-1" dirty="0">
                <a:solidFill>
                  <a:srgbClr val="000000"/>
                </a:solidFill>
                <a:uFill>
                  <a:solidFill>
                    <a:srgbClr val="FFFFFF"/>
                  </a:solidFill>
                </a:uFill>
              </a:rPr>
              <a:t> s </a:t>
            </a:r>
            <a:r>
              <a:rPr lang="en-US" sz="2300" spc="-1" dirty="0" err="1">
                <a:solidFill>
                  <a:srgbClr val="000000"/>
                </a:solidFill>
                <a:uFill>
                  <a:solidFill>
                    <a:srgbClr val="FFFFFF"/>
                  </a:solidFill>
                </a:uFill>
              </a:rPr>
              <a:t>posljedicama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gospodarske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krize</a:t>
            </a:r>
            <a:r>
              <a:rPr lang="en-US" sz="2300" spc="-1" dirty="0">
                <a:solidFill>
                  <a:srgbClr val="000000"/>
                </a:solidFill>
                <a:uFill>
                  <a:solidFill>
                    <a:srgbClr val="FFFFFF"/>
                  </a:solidFill>
                </a:uFill>
              </a:rPr>
              <a:t>;</a:t>
            </a:r>
            <a:endParaRPr lang="hr-HR" sz="2300" spc="-1" dirty="0">
              <a:solidFill>
                <a:srgbClr val="000000"/>
              </a:solidFill>
              <a:uFill>
                <a:solidFill>
                  <a:srgbClr val="FFFFFF"/>
                </a:solidFill>
              </a:uFill>
            </a:endParaRPr>
          </a:p>
          <a:p>
            <a:pPr marL="320040" indent="-319680">
              <a:lnSpc>
                <a:spcPct val="125000"/>
              </a:lnSpc>
              <a:spcBef>
                <a:spcPts val="700"/>
              </a:spcBef>
              <a:spcAft>
                <a:spcPts val="800"/>
              </a:spcAft>
              <a:buClr>
                <a:srgbClr val="C00000"/>
              </a:buClr>
              <a:buSzPct val="60000"/>
              <a:buFont typeface="Wingdings" charset="2"/>
              <a:buChar char=""/>
            </a:pPr>
            <a:r>
              <a:rPr lang="en-US" sz="2300" spc="-1" dirty="0" err="1">
                <a:solidFill>
                  <a:srgbClr val="000000"/>
                </a:solidFill>
                <a:uFill>
                  <a:solidFill>
                    <a:srgbClr val="FFFFFF"/>
                  </a:solidFill>
                </a:uFill>
              </a:rPr>
              <a:t>Pružanje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specifičnih</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znanja</a:t>
            </a:r>
            <a:r>
              <a:rPr lang="en-US" sz="2300" spc="-1" dirty="0">
                <a:solidFill>
                  <a:srgbClr val="000000"/>
                </a:solidFill>
                <a:uFill>
                  <a:solidFill>
                    <a:srgbClr val="FFFFFF"/>
                  </a:solidFill>
                </a:uFill>
              </a:rPr>
              <a:t> u </a:t>
            </a:r>
            <a:r>
              <a:rPr lang="en-US" sz="2300" spc="-1" dirty="0" err="1">
                <a:solidFill>
                  <a:srgbClr val="000000"/>
                </a:solidFill>
                <a:uFill>
                  <a:solidFill>
                    <a:srgbClr val="FFFFFF"/>
                  </a:solidFill>
                </a:uFill>
              </a:rPr>
              <a:t>području</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osobnih</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financija</a:t>
            </a:r>
            <a:r>
              <a:rPr lang="en-US" sz="2300" spc="-1" dirty="0">
                <a:solidFill>
                  <a:srgbClr val="000000"/>
                </a:solidFill>
                <a:uFill>
                  <a:solidFill>
                    <a:srgbClr val="FFFFFF"/>
                  </a:solidFill>
                </a:uFill>
              </a:rPr>
              <a:t>;</a:t>
            </a:r>
            <a:endParaRPr lang="hr-HR" sz="2300" spc="-1" dirty="0">
              <a:solidFill>
                <a:srgbClr val="000000"/>
              </a:solidFill>
              <a:uFill>
                <a:solidFill>
                  <a:srgbClr val="FFFFFF"/>
                </a:solidFill>
              </a:uFill>
            </a:endParaRPr>
          </a:p>
          <a:p>
            <a:pPr marL="320040" indent="-319680">
              <a:lnSpc>
                <a:spcPct val="125000"/>
              </a:lnSpc>
              <a:spcBef>
                <a:spcPts val="700"/>
              </a:spcBef>
              <a:spcAft>
                <a:spcPts val="800"/>
              </a:spcAft>
              <a:buClr>
                <a:srgbClr val="C00000"/>
              </a:buClr>
              <a:buSzPct val="60000"/>
              <a:buFont typeface="Wingdings" charset="2"/>
              <a:buChar char=""/>
            </a:pPr>
            <a:r>
              <a:rPr lang="en-US" sz="2300" spc="-1" dirty="0">
                <a:solidFill>
                  <a:srgbClr val="000000"/>
                </a:solidFill>
                <a:uFill>
                  <a:solidFill>
                    <a:srgbClr val="FFFFFF"/>
                  </a:solidFill>
                </a:uFill>
              </a:rPr>
              <a:t>“Banka partner” - </a:t>
            </a:r>
            <a:r>
              <a:rPr lang="en-US" sz="2300" spc="-1" dirty="0" err="1">
                <a:solidFill>
                  <a:srgbClr val="000000"/>
                </a:solidFill>
                <a:uFill>
                  <a:solidFill>
                    <a:srgbClr val="FFFFFF"/>
                  </a:solidFill>
                </a:uFill>
              </a:rPr>
              <a:t>upoznavanje</a:t>
            </a:r>
            <a:r>
              <a:rPr lang="en-US" sz="2300" spc="-1" dirty="0">
                <a:solidFill>
                  <a:srgbClr val="000000"/>
                </a:solidFill>
                <a:uFill>
                  <a:solidFill>
                    <a:srgbClr val="FFFFFF"/>
                  </a:solidFill>
                </a:uFill>
              </a:rPr>
              <a:t> s </a:t>
            </a:r>
            <a:r>
              <a:rPr lang="en-US" sz="2300" spc="-1" dirty="0" err="1">
                <a:solidFill>
                  <a:srgbClr val="000000"/>
                </a:solidFill>
                <a:uFill>
                  <a:solidFill>
                    <a:srgbClr val="FFFFFF"/>
                  </a:solidFill>
                </a:uFill>
              </a:rPr>
              <a:t>instrumentima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olakšavanja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otplate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kredita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razlikama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između</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pojedinih</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instrumenata</a:t>
            </a:r>
            <a:r>
              <a:rPr lang="en-US" sz="2300" spc="-1" dirty="0">
                <a:solidFill>
                  <a:srgbClr val="000000"/>
                </a:solidFill>
                <a:uFill>
                  <a:solidFill>
                    <a:srgbClr val="FFFFFF"/>
                  </a:solidFill>
                </a:uFill>
              </a:rPr>
              <a:t> i </a:t>
            </a:r>
            <a:r>
              <a:rPr lang="en-US" sz="2300" spc="-1" dirty="0" err="1">
                <a:solidFill>
                  <a:srgbClr val="000000"/>
                </a:solidFill>
                <a:uFill>
                  <a:solidFill>
                    <a:srgbClr val="FFFFFF"/>
                  </a:solidFill>
                </a:uFill>
              </a:rPr>
              <a:t>mogućih</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prednosti</a:t>
            </a:r>
            <a:r>
              <a:rPr lang="en-US" sz="2300" spc="-1" dirty="0">
                <a:solidFill>
                  <a:srgbClr val="000000"/>
                </a:solidFill>
                <a:uFill>
                  <a:solidFill>
                    <a:srgbClr val="FFFFFF"/>
                  </a:solidFill>
                </a:uFill>
              </a:rPr>
              <a:t>;</a:t>
            </a:r>
            <a:endParaRPr lang="hr-HR" sz="2300" spc="-1" dirty="0">
              <a:solidFill>
                <a:srgbClr val="000000"/>
              </a:solidFill>
              <a:uFill>
                <a:solidFill>
                  <a:srgbClr val="FFFFFF"/>
                </a:solidFill>
              </a:uFill>
            </a:endParaRPr>
          </a:p>
          <a:p>
            <a:pPr marL="320040" indent="-319680">
              <a:lnSpc>
                <a:spcPct val="125000"/>
              </a:lnSpc>
              <a:spcBef>
                <a:spcPts val="700"/>
              </a:spcBef>
              <a:spcAft>
                <a:spcPts val="800"/>
              </a:spcAft>
              <a:buClr>
                <a:srgbClr val="C00000"/>
              </a:buClr>
              <a:buSzPct val="60000"/>
              <a:buFont typeface="Wingdings" charset="2"/>
              <a:buChar char=""/>
            </a:pPr>
            <a:r>
              <a:rPr lang="en-US" sz="2300" spc="-1" dirty="0" err="1">
                <a:solidFill>
                  <a:srgbClr val="000000"/>
                </a:solidFill>
                <a:uFill>
                  <a:solidFill>
                    <a:srgbClr val="FFFFFF"/>
                  </a:solidFill>
                </a:uFill>
              </a:rPr>
              <a:t>Upoznavanje</a:t>
            </a:r>
            <a:r>
              <a:rPr lang="en-US" sz="2300" spc="-1" dirty="0">
                <a:solidFill>
                  <a:srgbClr val="000000"/>
                </a:solidFill>
                <a:uFill>
                  <a:solidFill>
                    <a:srgbClr val="FFFFFF"/>
                  </a:solidFill>
                </a:uFill>
              </a:rPr>
              <a:t> o </a:t>
            </a:r>
            <a:r>
              <a:rPr lang="en-US" sz="2300" spc="-1" dirty="0" err="1">
                <a:solidFill>
                  <a:srgbClr val="000000"/>
                </a:solidFill>
                <a:uFill>
                  <a:solidFill>
                    <a:srgbClr val="FFFFFF"/>
                  </a:solidFill>
                </a:uFill>
              </a:rPr>
              <a:t>mogućnosti</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pregovora</a:t>
            </a:r>
            <a:r>
              <a:rPr lang="en-US" sz="2300" spc="-1" dirty="0">
                <a:solidFill>
                  <a:srgbClr val="000000"/>
                </a:solidFill>
                <a:uFill>
                  <a:solidFill>
                    <a:srgbClr val="FFFFFF"/>
                  </a:solidFill>
                </a:uFill>
              </a:rPr>
              <a:t> s </a:t>
            </a:r>
            <a:r>
              <a:rPr lang="en-US" sz="2300" spc="-1" dirty="0" err="1">
                <a:solidFill>
                  <a:srgbClr val="000000"/>
                </a:solidFill>
                <a:uFill>
                  <a:solidFill>
                    <a:srgbClr val="FFFFFF"/>
                  </a:solidFill>
                </a:uFill>
              </a:rPr>
              <a:t>vjerovnicima</a:t>
            </a:r>
            <a:r>
              <a:rPr lang="en-US" sz="2300" spc="-1" dirty="0">
                <a:solidFill>
                  <a:srgbClr val="000000"/>
                </a:solidFill>
                <a:uFill>
                  <a:solidFill>
                    <a:srgbClr val="FFFFFF"/>
                  </a:solidFill>
                </a:uFill>
              </a:rPr>
              <a:t> i </a:t>
            </a:r>
            <a:r>
              <a:rPr lang="en-US" sz="2300" spc="-1" dirty="0" err="1">
                <a:solidFill>
                  <a:srgbClr val="000000"/>
                </a:solidFill>
                <a:uFill>
                  <a:solidFill>
                    <a:srgbClr val="FFFFFF"/>
                  </a:solidFill>
                </a:uFill>
              </a:rPr>
              <a:t>pravima</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potrošača</a:t>
            </a:r>
            <a:r>
              <a:rPr lang="en-US" sz="2300" spc="-1" dirty="0">
                <a:solidFill>
                  <a:srgbClr val="000000"/>
                </a:solidFill>
                <a:uFill>
                  <a:solidFill>
                    <a:srgbClr val="FFFFFF"/>
                  </a:solidFill>
                </a:uFill>
              </a:rPr>
              <a:t>;</a:t>
            </a:r>
            <a:endParaRPr lang="hr-HR" sz="2300" spc="-1" dirty="0">
              <a:solidFill>
                <a:srgbClr val="000000"/>
              </a:solidFill>
              <a:uFill>
                <a:solidFill>
                  <a:srgbClr val="FFFFFF"/>
                </a:solidFill>
              </a:uFill>
            </a:endParaRPr>
          </a:p>
          <a:p>
            <a:pPr marL="320040" indent="-319680">
              <a:lnSpc>
                <a:spcPct val="125000"/>
              </a:lnSpc>
              <a:spcBef>
                <a:spcPts val="700"/>
              </a:spcBef>
              <a:spcAft>
                <a:spcPts val="800"/>
              </a:spcAft>
              <a:buClr>
                <a:srgbClr val="C00000"/>
              </a:buClr>
              <a:buSzPct val="60000"/>
              <a:buFont typeface="Wingdings" charset="2"/>
              <a:buChar char=""/>
            </a:pPr>
            <a:r>
              <a:rPr lang="en-US" sz="2300" spc="-1" dirty="0" err="1">
                <a:solidFill>
                  <a:srgbClr val="000000"/>
                </a:solidFill>
                <a:uFill>
                  <a:solidFill>
                    <a:srgbClr val="FFFFFF"/>
                  </a:solidFill>
                </a:uFill>
              </a:rPr>
              <a:t>Priprema</a:t>
            </a:r>
            <a:r>
              <a:rPr lang="en-US" sz="2300" spc="-1" dirty="0">
                <a:solidFill>
                  <a:srgbClr val="000000"/>
                </a:solidFill>
                <a:uFill>
                  <a:solidFill>
                    <a:srgbClr val="FFFFFF"/>
                  </a:solidFill>
                </a:uFill>
              </a:rPr>
              <a:t> za “</a:t>
            </a:r>
            <a:r>
              <a:rPr lang="en-US" sz="2300" spc="-1" dirty="0" err="1">
                <a:solidFill>
                  <a:srgbClr val="000000"/>
                </a:solidFill>
                <a:uFill>
                  <a:solidFill>
                    <a:srgbClr val="FFFFFF"/>
                  </a:solidFill>
                </a:uFill>
              </a:rPr>
              <a:t>svježi</a:t>
            </a:r>
            <a:r>
              <a:rPr lang="en-US" sz="2300" spc="-1" dirty="0">
                <a:solidFill>
                  <a:srgbClr val="000000"/>
                </a:solidFill>
                <a:uFill>
                  <a:solidFill>
                    <a:srgbClr val="FFFFFF"/>
                  </a:solidFill>
                </a:uFill>
              </a:rPr>
              <a:t> start”, </a:t>
            </a:r>
            <a:r>
              <a:rPr lang="en-US" sz="2300" spc="-1" dirty="0" err="1">
                <a:solidFill>
                  <a:srgbClr val="000000"/>
                </a:solidFill>
                <a:uFill>
                  <a:solidFill>
                    <a:srgbClr val="FFFFFF"/>
                  </a:solidFill>
                </a:uFill>
              </a:rPr>
              <a:t>kako</a:t>
            </a:r>
            <a:r>
              <a:rPr lang="en-US" sz="2300" spc="-1" dirty="0">
                <a:solidFill>
                  <a:srgbClr val="000000"/>
                </a:solidFill>
                <a:uFill>
                  <a:solidFill>
                    <a:srgbClr val="FFFFFF"/>
                  </a:solidFill>
                </a:uFill>
              </a:rPr>
              <a:t> se </a:t>
            </a:r>
            <a:r>
              <a:rPr lang="en-US" sz="2300" spc="-1" dirty="0" err="1">
                <a:solidFill>
                  <a:srgbClr val="000000"/>
                </a:solidFill>
                <a:uFill>
                  <a:solidFill>
                    <a:srgbClr val="FFFFFF"/>
                  </a:solidFill>
                </a:uFill>
              </a:rPr>
              <a:t>pripremiti</a:t>
            </a:r>
            <a:r>
              <a:rPr lang="en-US" sz="2300" spc="-1" dirty="0">
                <a:solidFill>
                  <a:srgbClr val="000000"/>
                </a:solidFill>
                <a:uFill>
                  <a:solidFill>
                    <a:srgbClr val="FFFFFF"/>
                  </a:solidFill>
                </a:uFill>
              </a:rPr>
              <a:t> za novo </a:t>
            </a:r>
            <a:r>
              <a:rPr lang="en-US" sz="2300" spc="-1" dirty="0" err="1">
                <a:solidFill>
                  <a:srgbClr val="000000"/>
                </a:solidFill>
                <a:uFill>
                  <a:solidFill>
                    <a:srgbClr val="FFFFFF"/>
                  </a:solidFill>
                </a:uFill>
              </a:rPr>
              <a:t>zapošljavanje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stabilizaciju</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prihoda</a:t>
            </a:r>
            <a:r>
              <a:rPr lang="en-US" sz="2300" spc="-1" dirty="0">
                <a:solidFill>
                  <a:srgbClr val="000000"/>
                </a:solidFill>
                <a:uFill>
                  <a:solidFill>
                    <a:srgbClr val="FFFFFF"/>
                  </a:solidFill>
                </a:uFill>
              </a:rPr>
              <a:t> i </a:t>
            </a:r>
            <a:r>
              <a:rPr lang="en-US" sz="2300" spc="-1" dirty="0" err="1">
                <a:solidFill>
                  <a:srgbClr val="000000"/>
                </a:solidFill>
                <a:uFill>
                  <a:solidFill>
                    <a:srgbClr val="FFFFFF"/>
                  </a:solidFill>
                </a:uFill>
              </a:rPr>
              <a:t>buduće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upravljanje</a:t>
            </a:r>
            <a:r>
              <a:rPr lang="en-US" sz="2300" spc="-1" dirty="0">
                <a:solidFill>
                  <a:srgbClr val="000000"/>
                </a:solidFill>
                <a:uFill>
                  <a:solidFill>
                    <a:srgbClr val="FFFFFF"/>
                  </a:solidFill>
                </a:uFill>
              </a:rPr>
              <a:t> </a:t>
            </a:r>
            <a:r>
              <a:rPr lang="en-US" sz="2300" spc="-1" dirty="0" err="1">
                <a:solidFill>
                  <a:srgbClr val="000000"/>
                </a:solidFill>
                <a:uFill>
                  <a:solidFill>
                    <a:srgbClr val="FFFFFF"/>
                  </a:solidFill>
                </a:uFill>
              </a:rPr>
              <a:t>financijama</a:t>
            </a:r>
            <a:r>
              <a:rPr lang="en-US" sz="2300" spc="-1" dirty="0">
                <a:solidFill>
                  <a:srgbClr val="000000"/>
                </a:solidFill>
                <a:uFill>
                  <a:solidFill>
                    <a:srgbClr val="FFFFFF"/>
                  </a:solidFill>
                </a:uFill>
              </a:rPr>
              <a:t>.</a:t>
            </a:r>
            <a:endParaRPr lang="hr-HR" sz="23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15</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DB4A481F-BF2A-2F6F-234B-DC779B9E854C}"/>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2FB0DB8-0659-A768-1F2A-38B1E0C01CD5}"/>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71675829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Ciljna skupina</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Građani koji su blokirani te oni kojima su aktivirane ovrhe nakon ukidanja moratorija na ovrhe. </a:t>
            </a:r>
          </a:p>
          <a:p>
            <a:pPr marL="320040" indent="-319680">
              <a:lnSpc>
                <a:spcPct val="105000"/>
              </a:lnSpc>
              <a:spcBef>
                <a:spcPts val="700"/>
              </a:spcBef>
              <a:spcAft>
                <a:spcPts val="800"/>
              </a:spcAft>
              <a:buClr>
                <a:srgbClr val="C00000"/>
              </a:buClr>
              <a:buSzPct val="60000"/>
              <a:buFont typeface="Wingdings" charset="2"/>
              <a:buChar char=""/>
            </a:pPr>
            <a:r>
              <a:rPr lang="hr-HR" sz="1600" spc="-1" dirty="0">
                <a:solidFill>
                  <a:srgbClr val="000000"/>
                </a:solidFill>
                <a:uFill>
                  <a:solidFill>
                    <a:srgbClr val="FFFFFF"/>
                  </a:solidFill>
                </a:uFill>
              </a:rPr>
              <a:t>Svaki blokirani građanin ima svoje specifičnosti i uzroke zašto je blokiran te svakome od njih treba otvoriti vrata da se kroz razgovor, traženje individualnog rješenja, a na zakonit i praktičan način pomogne da izađe iz situacije u kojoj nema financijsku slobodu. Velik broj dužnika ima manji iznos dugovanja, ali često i uz više vjerovnika pa je u edukaciji i pokušaju razgovora s vjerovnicima te individualnom pristupu moguće tražiti konkretno rješenje.</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Tipični slučajevi prepoznati tijekom rada savjetovališta: nesigurnost u odluku oko stečaja, prvi puta blokirani, promjena stanja nakon moratorija, starija životna dob, branitelji…</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16</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1FA31BE6-7D27-B259-1D93-52175862FC25}"/>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E9B7FE59-FB22-864C-826E-7151D3773112}"/>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00360132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Proces savjetovanja u FINI</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Savjetnici u poslovnici Vukovarska za vrijeme trajanja kampanje, po potrebi i dogovoru i u drugim odabranim poslovnicama. Sadržaj savjetovanja:</a:t>
            </a:r>
          </a:p>
          <a:p>
            <a:pPr marL="320040" lvl="0" indent="-319680">
              <a:lnSpc>
                <a:spcPct val="105000"/>
              </a:lnSpc>
              <a:spcBef>
                <a:spcPts val="700"/>
              </a:spcBef>
              <a:spcAft>
                <a:spcPts val="800"/>
              </a:spcAft>
              <a:buClr>
                <a:srgbClr val="C00000"/>
              </a:buClr>
              <a:buSzPct val="60000"/>
              <a:buFont typeface="Wingdings" charset="2"/>
              <a:buChar char=""/>
            </a:pPr>
            <a:r>
              <a:rPr lang="en-US" sz="1600" spc="-1" dirty="0" err="1">
                <a:solidFill>
                  <a:srgbClr val="000000"/>
                </a:solidFill>
                <a:uFill>
                  <a:solidFill>
                    <a:srgbClr val="FFFFFF"/>
                  </a:solidFill>
                </a:uFill>
              </a:rPr>
              <a:t>Stanje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duga</a:t>
            </a:r>
            <a:r>
              <a:rPr lang="en-US" sz="1600" spc="-1" dirty="0">
                <a:solidFill>
                  <a:srgbClr val="000000"/>
                </a:solidFill>
                <a:uFill>
                  <a:solidFill>
                    <a:srgbClr val="FFFFFF"/>
                  </a:solidFill>
                </a:uFill>
              </a:rPr>
              <a:t> u </a:t>
            </a:r>
            <a:r>
              <a:rPr lang="en-US" sz="1600" spc="-1" dirty="0" err="1">
                <a:solidFill>
                  <a:srgbClr val="000000"/>
                </a:solidFill>
                <a:uFill>
                  <a:solidFill>
                    <a:srgbClr val="FFFFFF"/>
                  </a:solidFill>
                </a:uFill>
              </a:rPr>
              <a:t>FINI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osnove</a:t>
            </a:r>
            <a:r>
              <a:rPr lang="en-US" sz="1600" spc="-1" dirty="0">
                <a:solidFill>
                  <a:srgbClr val="000000"/>
                </a:solidFill>
                <a:uFill>
                  <a:solidFill>
                    <a:srgbClr val="FFFFFF"/>
                  </a:solidFill>
                </a:uFill>
              </a:rPr>
              <a:t> za </a:t>
            </a:r>
            <a:r>
              <a:rPr lang="en-US" sz="1600" spc="-1" dirty="0" err="1">
                <a:solidFill>
                  <a:srgbClr val="000000"/>
                </a:solidFill>
                <a:uFill>
                  <a:solidFill>
                    <a:srgbClr val="FFFFFF"/>
                  </a:solidFill>
                </a:uFill>
              </a:rPr>
              <a:t>pokretanje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ovrha</a:t>
            </a:r>
            <a:r>
              <a:rPr lang="en-US" sz="1600" spc="-1" dirty="0">
                <a:solidFill>
                  <a:srgbClr val="000000"/>
                </a:solidFill>
                <a:uFill>
                  <a:solidFill>
                    <a:srgbClr val="FFFFFF"/>
                  </a:solidFill>
                </a:uFill>
              </a:rPr>
              <a:t> i </a:t>
            </a:r>
            <a:r>
              <a:rPr lang="en-US" sz="1600" spc="-1" dirty="0" err="1">
                <a:solidFill>
                  <a:srgbClr val="000000"/>
                </a:solidFill>
                <a:uFill>
                  <a:solidFill>
                    <a:srgbClr val="FFFFFF"/>
                  </a:solidFill>
                </a:uFill>
              </a:rPr>
              <a:t>popis</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vjerovnika</a:t>
            </a:r>
            <a:r>
              <a:rPr lang="en-US" sz="1600" spc="-1" dirty="0">
                <a:solidFill>
                  <a:srgbClr val="000000"/>
                </a:solidFill>
                <a:uFill>
                  <a:solidFill>
                    <a:srgbClr val="FFFFFF"/>
                  </a:solidFill>
                </a:uFill>
              </a:rPr>
              <a:t>;</a:t>
            </a:r>
            <a:endParaRPr lang="hr-HR" sz="1600" spc="-1" dirty="0">
              <a:solidFill>
                <a:srgbClr val="000000"/>
              </a:solidFill>
              <a:uFill>
                <a:solidFill>
                  <a:srgbClr val="FFFFFF"/>
                </a:solidFill>
              </a:uFill>
            </a:endParaRPr>
          </a:p>
          <a:p>
            <a:pPr marL="320040" lvl="0" indent="-319680">
              <a:lnSpc>
                <a:spcPct val="105000"/>
              </a:lnSpc>
              <a:spcBef>
                <a:spcPts val="700"/>
              </a:spcBef>
              <a:spcAft>
                <a:spcPts val="800"/>
              </a:spcAft>
              <a:buClr>
                <a:srgbClr val="C00000"/>
              </a:buClr>
              <a:buSzPct val="60000"/>
              <a:buFont typeface="Wingdings" charset="2"/>
              <a:buChar char=""/>
            </a:pPr>
            <a:r>
              <a:rPr lang="en-US" sz="1600" spc="-1" dirty="0" err="1">
                <a:solidFill>
                  <a:srgbClr val="000000"/>
                </a:solidFill>
                <a:uFill>
                  <a:solidFill>
                    <a:srgbClr val="FFFFFF"/>
                  </a:solidFill>
                </a:uFill>
              </a:rPr>
              <a:t>Analiza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financijskog</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stanja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prihoda</a:t>
            </a:r>
            <a:r>
              <a:rPr lang="en-US" sz="1600" spc="-1" dirty="0">
                <a:solidFill>
                  <a:srgbClr val="000000"/>
                </a:solidFill>
                <a:uFill>
                  <a:solidFill>
                    <a:srgbClr val="FFFFFF"/>
                  </a:solidFill>
                </a:uFill>
              </a:rPr>
              <a:t> i </a:t>
            </a:r>
            <a:r>
              <a:rPr lang="en-US" sz="1600" spc="-1" dirty="0" err="1">
                <a:solidFill>
                  <a:srgbClr val="000000"/>
                </a:solidFill>
                <a:uFill>
                  <a:solidFill>
                    <a:srgbClr val="FFFFFF"/>
                  </a:solidFill>
                </a:uFill>
              </a:rPr>
              <a:t>obveza</a:t>
            </a:r>
            <a:r>
              <a:rPr lang="en-US" sz="1600" spc="-1" dirty="0">
                <a:solidFill>
                  <a:srgbClr val="000000"/>
                </a:solidFill>
                <a:uFill>
                  <a:solidFill>
                    <a:srgbClr val="FFFFFF"/>
                  </a:solidFill>
                </a:uFill>
              </a:rPr>
              <a:t>;</a:t>
            </a:r>
            <a:endParaRPr lang="hr-HR" sz="1600" spc="-1" dirty="0">
              <a:solidFill>
                <a:srgbClr val="000000"/>
              </a:solidFill>
              <a:uFill>
                <a:solidFill>
                  <a:srgbClr val="FFFFFF"/>
                </a:solidFill>
              </a:uFill>
            </a:endParaRPr>
          </a:p>
          <a:p>
            <a:pPr marL="320040" lvl="0" indent="-319680">
              <a:lnSpc>
                <a:spcPct val="105000"/>
              </a:lnSpc>
              <a:spcBef>
                <a:spcPts val="700"/>
              </a:spcBef>
              <a:spcAft>
                <a:spcPts val="800"/>
              </a:spcAft>
              <a:buClr>
                <a:srgbClr val="C00000"/>
              </a:buClr>
              <a:buSzPct val="60000"/>
              <a:buFont typeface="Wingdings" charset="2"/>
              <a:buChar char=""/>
            </a:pPr>
            <a:r>
              <a:rPr lang="en-US" sz="1600" spc="-1" dirty="0" err="1">
                <a:solidFill>
                  <a:srgbClr val="000000"/>
                </a:solidFill>
                <a:uFill>
                  <a:solidFill>
                    <a:srgbClr val="FFFFFF"/>
                  </a:solidFill>
                </a:uFill>
              </a:rPr>
              <a:t>Mogućnosti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korištenja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mjera</a:t>
            </a:r>
            <a:r>
              <a:rPr lang="en-US" sz="1600" spc="-1" dirty="0">
                <a:solidFill>
                  <a:srgbClr val="000000"/>
                </a:solidFill>
                <a:uFill>
                  <a:solidFill>
                    <a:srgbClr val="FFFFFF"/>
                  </a:solidFill>
                </a:uFill>
              </a:rPr>
              <a:t> za </a:t>
            </a:r>
            <a:r>
              <a:rPr lang="en-US" sz="1600" spc="-1" dirty="0" err="1">
                <a:solidFill>
                  <a:srgbClr val="000000"/>
                </a:solidFill>
                <a:uFill>
                  <a:solidFill>
                    <a:srgbClr val="FFFFFF"/>
                  </a:solidFill>
                </a:uFill>
              </a:rPr>
              <a:t>olakšanja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otplate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kod</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kreditora</a:t>
            </a:r>
            <a:r>
              <a:rPr lang="en-US" sz="1600" spc="-1" dirty="0">
                <a:solidFill>
                  <a:srgbClr val="000000"/>
                </a:solidFill>
                <a:uFill>
                  <a:solidFill>
                    <a:srgbClr val="FFFFFF"/>
                  </a:solidFill>
                </a:uFill>
              </a:rPr>
              <a:t>;</a:t>
            </a:r>
            <a:endParaRPr lang="hr-HR" sz="1600" spc="-1" dirty="0">
              <a:solidFill>
                <a:srgbClr val="000000"/>
              </a:solidFill>
              <a:uFill>
                <a:solidFill>
                  <a:srgbClr val="FFFFFF"/>
                </a:solidFill>
              </a:uFill>
            </a:endParaRPr>
          </a:p>
          <a:p>
            <a:pPr marL="320040" lvl="0" indent="-319680">
              <a:lnSpc>
                <a:spcPct val="105000"/>
              </a:lnSpc>
              <a:spcBef>
                <a:spcPts val="700"/>
              </a:spcBef>
              <a:spcAft>
                <a:spcPts val="800"/>
              </a:spcAft>
              <a:buClr>
                <a:srgbClr val="C00000"/>
              </a:buClr>
              <a:buSzPct val="60000"/>
              <a:buFont typeface="Wingdings" charset="2"/>
              <a:buChar char=""/>
            </a:pPr>
            <a:r>
              <a:rPr lang="en-US" sz="1600" spc="-1" dirty="0" err="1">
                <a:solidFill>
                  <a:srgbClr val="000000"/>
                </a:solidFill>
                <a:uFill>
                  <a:solidFill>
                    <a:srgbClr val="FFFFFF"/>
                  </a:solidFill>
                </a:uFill>
              </a:rPr>
              <a:t>Mogućnosti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sporazuma</a:t>
            </a:r>
            <a:r>
              <a:rPr lang="en-US" sz="1600" spc="-1" dirty="0">
                <a:solidFill>
                  <a:srgbClr val="000000"/>
                </a:solidFill>
                <a:uFill>
                  <a:solidFill>
                    <a:srgbClr val="FFFFFF"/>
                  </a:solidFill>
                </a:uFill>
              </a:rPr>
              <a:t> o </a:t>
            </a:r>
            <a:r>
              <a:rPr lang="en-US" sz="1600" spc="-1" dirty="0" err="1">
                <a:solidFill>
                  <a:srgbClr val="000000"/>
                </a:solidFill>
                <a:uFill>
                  <a:solidFill>
                    <a:srgbClr val="FFFFFF"/>
                  </a:solidFill>
                </a:uFill>
              </a:rPr>
              <a:t>otplati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duga</a:t>
            </a:r>
            <a:r>
              <a:rPr lang="en-US" sz="1600" spc="-1" dirty="0">
                <a:solidFill>
                  <a:srgbClr val="000000"/>
                </a:solidFill>
                <a:uFill>
                  <a:solidFill>
                    <a:srgbClr val="FFFFFF"/>
                  </a:solidFill>
                </a:uFill>
              </a:rPr>
              <a:t> s </a:t>
            </a:r>
            <a:r>
              <a:rPr lang="en-US" sz="1600" spc="-1" dirty="0" err="1">
                <a:solidFill>
                  <a:srgbClr val="000000"/>
                </a:solidFill>
                <a:uFill>
                  <a:solidFill>
                    <a:srgbClr val="FFFFFF"/>
                  </a:solidFill>
                </a:uFill>
              </a:rPr>
              <a:t>vjerovnicima</a:t>
            </a:r>
            <a:r>
              <a:rPr lang="en-US" sz="1600" spc="-1" dirty="0">
                <a:solidFill>
                  <a:srgbClr val="000000"/>
                </a:solidFill>
                <a:uFill>
                  <a:solidFill>
                    <a:srgbClr val="FFFFFF"/>
                  </a:solidFill>
                </a:uFill>
              </a:rPr>
              <a:t>;</a:t>
            </a:r>
            <a:endParaRPr lang="hr-HR" sz="1600" spc="-1" dirty="0">
              <a:solidFill>
                <a:srgbClr val="000000"/>
              </a:solidFill>
              <a:uFill>
                <a:solidFill>
                  <a:srgbClr val="FFFFFF"/>
                </a:solidFill>
              </a:uFill>
            </a:endParaRPr>
          </a:p>
          <a:p>
            <a:pPr marL="320040" lvl="0" indent="-319680">
              <a:lnSpc>
                <a:spcPct val="105000"/>
              </a:lnSpc>
              <a:spcBef>
                <a:spcPts val="700"/>
              </a:spcBef>
              <a:spcAft>
                <a:spcPts val="800"/>
              </a:spcAft>
              <a:buClr>
                <a:srgbClr val="C00000"/>
              </a:buClr>
              <a:buSzPct val="60000"/>
              <a:buFont typeface="Wingdings" charset="2"/>
              <a:buChar char=""/>
            </a:pPr>
            <a:r>
              <a:rPr lang="en-US" sz="1600" spc="-1" dirty="0" err="1">
                <a:solidFill>
                  <a:srgbClr val="000000"/>
                </a:solidFill>
                <a:uFill>
                  <a:solidFill>
                    <a:srgbClr val="FFFFFF"/>
                  </a:solidFill>
                </a:uFill>
              </a:rPr>
              <a:t>Mogućnosti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restrukturiranja</a:t>
            </a:r>
            <a:r>
              <a:rPr lang="en-US" sz="1600" spc="-1" dirty="0">
                <a:solidFill>
                  <a:srgbClr val="000000"/>
                </a:solidFill>
                <a:uFill>
                  <a:solidFill>
                    <a:srgbClr val="FFFFFF"/>
                  </a:solidFill>
                </a:uFill>
              </a:rPr>
              <a:t> i </a:t>
            </a:r>
            <a:r>
              <a:rPr lang="en-US" sz="1600" spc="-1" dirty="0" err="1">
                <a:solidFill>
                  <a:srgbClr val="000000"/>
                </a:solidFill>
                <a:uFill>
                  <a:solidFill>
                    <a:srgbClr val="FFFFFF"/>
                  </a:solidFill>
                </a:uFill>
              </a:rPr>
              <a:t>jednokratne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otplate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dugova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uz</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diskont</a:t>
            </a:r>
            <a:r>
              <a:rPr lang="en-US" sz="1600" spc="-1" dirty="0">
                <a:solidFill>
                  <a:srgbClr val="000000"/>
                </a:solidFill>
                <a:uFill>
                  <a:solidFill>
                    <a:srgbClr val="FFFFFF"/>
                  </a:solidFill>
                </a:uFill>
              </a:rPr>
              <a:t>;</a:t>
            </a:r>
            <a:endParaRPr lang="hr-HR" sz="1600" spc="-1" dirty="0">
              <a:solidFill>
                <a:srgbClr val="000000"/>
              </a:solidFill>
              <a:uFill>
                <a:solidFill>
                  <a:srgbClr val="FFFFFF"/>
                </a:solidFill>
              </a:uFill>
            </a:endParaRPr>
          </a:p>
          <a:p>
            <a:pPr marL="320040" lvl="0" indent="-319680">
              <a:lnSpc>
                <a:spcPct val="105000"/>
              </a:lnSpc>
              <a:spcBef>
                <a:spcPts val="700"/>
              </a:spcBef>
              <a:spcAft>
                <a:spcPts val="800"/>
              </a:spcAft>
              <a:buClr>
                <a:srgbClr val="C00000"/>
              </a:buClr>
              <a:buSzPct val="60000"/>
              <a:buFont typeface="Wingdings" charset="2"/>
              <a:buChar char=""/>
            </a:pPr>
            <a:r>
              <a:rPr lang="en-US" sz="1600" spc="-1" dirty="0" err="1">
                <a:solidFill>
                  <a:srgbClr val="000000"/>
                </a:solidFill>
                <a:uFill>
                  <a:solidFill>
                    <a:srgbClr val="FFFFFF"/>
                  </a:solidFill>
                </a:uFill>
              </a:rPr>
              <a:t>Zaključak</a:t>
            </a:r>
            <a:r>
              <a:rPr lang="en-US" sz="1600" spc="-1" dirty="0">
                <a:solidFill>
                  <a:srgbClr val="000000"/>
                </a:solidFill>
                <a:uFill>
                  <a:solidFill>
                    <a:srgbClr val="FFFFFF"/>
                  </a:solidFill>
                </a:uFill>
              </a:rPr>
              <a:t> koji </a:t>
            </a:r>
            <a:r>
              <a:rPr lang="en-US" sz="1600" spc="-1" dirty="0" err="1">
                <a:solidFill>
                  <a:srgbClr val="000000"/>
                </a:solidFill>
                <a:uFill>
                  <a:solidFill>
                    <a:srgbClr val="FFFFFF"/>
                  </a:solidFill>
                </a:uFill>
              </a:rPr>
              <a:t>uključuje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praktične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informacije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iz</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upravljanja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financijama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ovisno</a:t>
            </a:r>
            <a:r>
              <a:rPr lang="en-US" sz="1600" spc="-1" dirty="0">
                <a:solidFill>
                  <a:srgbClr val="000000"/>
                </a:solidFill>
                <a:uFill>
                  <a:solidFill>
                    <a:srgbClr val="FFFFFF"/>
                  </a:solidFill>
                </a:uFill>
              </a:rPr>
              <a:t> o </a:t>
            </a:r>
            <a:r>
              <a:rPr lang="en-US" sz="1600" spc="-1" dirty="0" err="1">
                <a:solidFill>
                  <a:srgbClr val="000000"/>
                </a:solidFill>
                <a:uFill>
                  <a:solidFill>
                    <a:srgbClr val="FFFFFF"/>
                  </a:solidFill>
                </a:uFill>
              </a:rPr>
              <a:t>individualnim</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mogućnostima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pojedinog</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dužnika</a:t>
            </a:r>
            <a:r>
              <a:rPr lang="en-US" sz="1600" spc="-1" dirty="0">
                <a:solidFill>
                  <a:srgbClr val="000000"/>
                </a:solidFill>
                <a:uFill>
                  <a:solidFill>
                    <a:srgbClr val="FFFFFF"/>
                  </a:solidFill>
                </a:uFill>
              </a:rPr>
              <a:t>.</a:t>
            </a:r>
            <a:endParaRPr lang="hr-HR" sz="1600" spc="-1" dirty="0">
              <a:solidFill>
                <a:srgbClr val="000000"/>
              </a:solidFill>
              <a:uFill>
                <a:solidFill>
                  <a:srgbClr val="FFFFFF"/>
                </a:solidFill>
              </a:uFill>
            </a:endParaRPr>
          </a:p>
          <a:p>
            <a:pPr marL="360" lvl="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Dužnici kojima je potrebna detaljnija i dugotrajnija analiza nastavit će proces savjetovanja u dogovorenim terminima u prostorijama udruge. </a:t>
            </a:r>
            <a:r>
              <a:rPr lang="hr-HR" sz="1600" spc="-1">
                <a:solidFill>
                  <a:srgbClr val="000000"/>
                </a:solidFill>
                <a:uFill>
                  <a:solidFill>
                    <a:srgbClr val="FFFFFF"/>
                  </a:solidFill>
                </a:uFill>
              </a:rPr>
              <a:t>Svim dužnicima ponudit će se i dobrovoljno sudjelovanje u anketi kojom će se analizirati uzroci i čimbenici prezaduženosti.</a:t>
            </a: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17</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CD4C7B47-DA5E-B8B0-A14B-7ABF0E1D4620}"/>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AE91DD03-4962-49FD-F6E3-135924DFF834}"/>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253174832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Model suradnje</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Upućivanje dužnika od strane šalterskih djelatnika prema info pultu HUB/Padobran i uslugu besplatnog savjetovanja o dugu.</a:t>
            </a: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Obvezna dokumentacija za analizu:</a:t>
            </a:r>
          </a:p>
          <a:p>
            <a:pPr marL="320040" indent="-319680">
              <a:lnSpc>
                <a:spcPct val="105000"/>
              </a:lnSpc>
              <a:spcBef>
                <a:spcPts val="700"/>
              </a:spcBef>
              <a:spcAft>
                <a:spcPts val="800"/>
              </a:spcAft>
              <a:buClr>
                <a:srgbClr val="C00000"/>
              </a:buClr>
              <a:buSzPct val="60000"/>
              <a:buFont typeface="Wingdings" charset="2"/>
              <a:buChar char=""/>
            </a:pPr>
            <a:r>
              <a:rPr lang="hr-HR" sz="1600" spc="-1" dirty="0">
                <a:solidFill>
                  <a:srgbClr val="000000"/>
                </a:solidFill>
                <a:uFill>
                  <a:solidFill>
                    <a:srgbClr val="FFFFFF"/>
                  </a:solidFill>
                </a:uFill>
              </a:rPr>
              <a:t>Očevidnik</a:t>
            </a:r>
          </a:p>
          <a:p>
            <a:pPr marL="320040" indent="-319680">
              <a:lnSpc>
                <a:spcPct val="105000"/>
              </a:lnSpc>
              <a:spcBef>
                <a:spcPts val="700"/>
              </a:spcBef>
              <a:spcAft>
                <a:spcPts val="800"/>
              </a:spcAft>
              <a:buClr>
                <a:srgbClr val="C00000"/>
              </a:buClr>
              <a:buSzPct val="60000"/>
              <a:buFont typeface="Wingdings" charset="2"/>
              <a:buChar char=""/>
            </a:pPr>
            <a:r>
              <a:rPr lang="hr-HR" sz="1600" spc="-1" dirty="0">
                <a:solidFill>
                  <a:srgbClr val="000000"/>
                </a:solidFill>
                <a:uFill>
                  <a:solidFill>
                    <a:srgbClr val="FFFFFF"/>
                  </a:solidFill>
                </a:uFill>
              </a:rPr>
              <a:t>NIO obrazac</a:t>
            </a:r>
          </a:p>
          <a:p>
            <a:pPr marL="320040" indent="-319680">
              <a:lnSpc>
                <a:spcPct val="105000"/>
              </a:lnSpc>
              <a:spcBef>
                <a:spcPts val="700"/>
              </a:spcBef>
              <a:spcAft>
                <a:spcPts val="800"/>
              </a:spcAft>
              <a:buClr>
                <a:srgbClr val="C00000"/>
              </a:buClr>
              <a:buSzPct val="60000"/>
              <a:buFont typeface="Wingdings" charset="2"/>
              <a:buChar char=""/>
            </a:pPr>
            <a:r>
              <a:rPr lang="hr-HR" sz="1600" spc="-1" dirty="0">
                <a:solidFill>
                  <a:srgbClr val="000000"/>
                </a:solidFill>
                <a:uFill>
                  <a:solidFill>
                    <a:srgbClr val="FFFFFF"/>
                  </a:solidFill>
                </a:uFill>
              </a:rPr>
              <a:t>Po potrebi ovršne isprave u pozadini</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18</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C06CB750-AED6-415F-D0E8-8AF7E8F26B4E}"/>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91F9A2C4-0C2E-5A13-8743-6A6BE6B2498A}"/>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8395068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i="1" strike="noStrike" spc="-1" dirty="0">
                <a:solidFill>
                  <a:srgbClr val="000000"/>
                </a:solidFill>
                <a:uFill>
                  <a:solidFill>
                    <a:srgbClr val="FFFFFF"/>
                  </a:solidFill>
                </a:uFill>
              </a:rPr>
              <a:t>		</a:t>
            </a:r>
            <a:r>
              <a:rPr lang="hr-HR" sz="2800" b="1" i="1" strike="noStrike" spc="-1" dirty="0" err="1">
                <a:solidFill>
                  <a:srgbClr val="000000"/>
                </a:solidFill>
                <a:uFill>
                  <a:solidFill>
                    <a:srgbClr val="FFFFFF"/>
                  </a:solidFill>
                </a:uFill>
              </a:rPr>
              <a:t>Feedback</a:t>
            </a:r>
            <a:r>
              <a:rPr lang="hr-HR" sz="2800" b="1" i="1" strike="noStrike" spc="-1" dirty="0">
                <a:solidFill>
                  <a:srgbClr val="000000"/>
                </a:solidFill>
                <a:uFill>
                  <a:solidFill>
                    <a:srgbClr val="FFFFFF"/>
                  </a:solidFill>
                </a:uFill>
              </a:rPr>
              <a:t> </a:t>
            </a:r>
            <a:r>
              <a:rPr lang="hr-HR" sz="2800" b="1" strike="noStrike" spc="-1" dirty="0">
                <a:solidFill>
                  <a:srgbClr val="000000"/>
                </a:solidFill>
                <a:uFill>
                  <a:solidFill>
                    <a:srgbClr val="FFFFFF"/>
                  </a:solidFill>
                </a:uFill>
              </a:rPr>
              <a:t>iz savjetovališta ZG</a:t>
            </a:r>
            <a:endParaRPr lang="es-ES" sz="2800" b="0" i="1"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Savjetovalište u poslovnici FINE, Vukovarska 70, Zagreb</a:t>
            </a:r>
          </a:p>
          <a:p>
            <a:pPr marL="286110" indent="-285750">
              <a:lnSpc>
                <a:spcPct val="105000"/>
              </a:lnSpc>
              <a:spcBef>
                <a:spcPts val="700"/>
              </a:spcBef>
              <a:spcAft>
                <a:spcPts val="800"/>
              </a:spcAft>
              <a:buClr>
                <a:srgbClr val="C00000"/>
              </a:buClr>
              <a:buSzPct val="60000"/>
              <a:buFontTx/>
              <a:buChar char="-"/>
            </a:pPr>
            <a:r>
              <a:rPr lang="hr-HR" sz="1600" spc="-1" dirty="0">
                <a:solidFill>
                  <a:srgbClr val="000000"/>
                </a:solidFill>
                <a:uFill>
                  <a:solidFill>
                    <a:srgbClr val="FFFFFF"/>
                  </a:solidFill>
                </a:uFill>
              </a:rPr>
              <a:t>Otvoreno 29.10.2021, radno vrijeme 9:00-17:30 (savjetovalište je bilo zatvoreno tijekom blagdana od 24.12.2020. do 4.1.2021.)</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Do kraja mjeseca veljače u savjetovalištu je odrađeno:</a:t>
            </a:r>
          </a:p>
          <a:p>
            <a:pPr marL="286110" indent="-285750">
              <a:lnSpc>
                <a:spcPct val="105000"/>
              </a:lnSpc>
              <a:spcBef>
                <a:spcPts val="700"/>
              </a:spcBef>
              <a:spcAft>
                <a:spcPts val="800"/>
              </a:spcAft>
              <a:buClr>
                <a:srgbClr val="C00000"/>
              </a:buClr>
              <a:buSzPct val="60000"/>
              <a:buFontTx/>
              <a:buChar char="-"/>
            </a:pPr>
            <a:r>
              <a:rPr lang="hr-HR" sz="1600" b="1" spc="-1" dirty="0">
                <a:solidFill>
                  <a:srgbClr val="000000"/>
                </a:solidFill>
                <a:uFill>
                  <a:solidFill>
                    <a:srgbClr val="FFFFFF"/>
                  </a:solidFill>
                </a:uFill>
              </a:rPr>
              <a:t>149</a:t>
            </a:r>
            <a:r>
              <a:rPr lang="hr-HR" sz="1600" spc="-1" dirty="0">
                <a:solidFill>
                  <a:srgbClr val="000000"/>
                </a:solidFill>
                <a:uFill>
                  <a:solidFill>
                    <a:srgbClr val="FFFFFF"/>
                  </a:solidFill>
                </a:uFill>
              </a:rPr>
              <a:t> individualnih financijskih analiza</a:t>
            </a:r>
          </a:p>
          <a:p>
            <a:pPr marL="286110" indent="-285750">
              <a:lnSpc>
                <a:spcPct val="105000"/>
              </a:lnSpc>
              <a:spcBef>
                <a:spcPts val="700"/>
              </a:spcBef>
              <a:spcAft>
                <a:spcPts val="800"/>
              </a:spcAft>
              <a:buClr>
                <a:srgbClr val="C00000"/>
              </a:buClr>
              <a:buSzPct val="60000"/>
              <a:buFontTx/>
              <a:buChar char="-"/>
            </a:pPr>
            <a:r>
              <a:rPr lang="hr-HR" sz="1600" b="1" spc="-1" dirty="0">
                <a:solidFill>
                  <a:srgbClr val="000000"/>
                </a:solidFill>
                <a:uFill>
                  <a:solidFill>
                    <a:srgbClr val="FFFFFF"/>
                  </a:solidFill>
                </a:uFill>
              </a:rPr>
              <a:t>573</a:t>
            </a:r>
            <a:r>
              <a:rPr lang="hr-HR" sz="1600" spc="-1" dirty="0">
                <a:solidFill>
                  <a:srgbClr val="000000"/>
                </a:solidFill>
                <a:uFill>
                  <a:solidFill>
                    <a:srgbClr val="FFFFFF"/>
                  </a:solidFill>
                </a:uFill>
              </a:rPr>
              <a:t> savjetovanja</a:t>
            </a:r>
          </a:p>
          <a:p>
            <a:pPr marL="286110" indent="-285750">
              <a:lnSpc>
                <a:spcPct val="105000"/>
              </a:lnSpc>
              <a:spcBef>
                <a:spcPts val="700"/>
              </a:spcBef>
              <a:spcAft>
                <a:spcPts val="800"/>
              </a:spcAft>
              <a:buClr>
                <a:srgbClr val="C00000"/>
              </a:buClr>
              <a:buSzPct val="60000"/>
              <a:buFontTx/>
              <a:buChar char="-"/>
            </a:pPr>
            <a:r>
              <a:rPr lang="hr-HR" sz="1600" b="1" spc="-1" dirty="0">
                <a:solidFill>
                  <a:srgbClr val="000000"/>
                </a:solidFill>
                <a:uFill>
                  <a:solidFill>
                    <a:srgbClr val="FFFFFF"/>
                  </a:solidFill>
                </a:uFill>
              </a:rPr>
              <a:t>311</a:t>
            </a:r>
            <a:r>
              <a:rPr lang="hr-HR" sz="1600" spc="-1" dirty="0">
                <a:solidFill>
                  <a:srgbClr val="000000"/>
                </a:solidFill>
                <a:uFill>
                  <a:solidFill>
                    <a:srgbClr val="FFFFFF"/>
                  </a:solidFill>
                </a:uFill>
              </a:rPr>
              <a:t> anketa</a:t>
            </a:r>
          </a:p>
          <a:p>
            <a:pPr marL="286110" indent="-285750">
              <a:lnSpc>
                <a:spcPct val="105000"/>
              </a:lnSpc>
              <a:spcBef>
                <a:spcPts val="700"/>
              </a:spcBef>
              <a:spcAft>
                <a:spcPts val="800"/>
              </a:spcAft>
              <a:buClr>
                <a:srgbClr val="C00000"/>
              </a:buClr>
              <a:buSzPct val="60000"/>
              <a:buFontTx/>
              <a:buChar char="-"/>
            </a:pPr>
            <a:r>
              <a:rPr lang="hr-HR" sz="1600" b="1" spc="-1" dirty="0">
                <a:solidFill>
                  <a:srgbClr val="000000"/>
                </a:solidFill>
                <a:uFill>
                  <a:solidFill>
                    <a:srgbClr val="FFFFFF"/>
                  </a:solidFill>
                </a:uFill>
              </a:rPr>
              <a:t>75</a:t>
            </a:r>
            <a:r>
              <a:rPr lang="hr-HR" sz="1600" spc="-1" dirty="0">
                <a:solidFill>
                  <a:srgbClr val="000000"/>
                </a:solidFill>
                <a:uFill>
                  <a:solidFill>
                    <a:srgbClr val="FFFFFF"/>
                  </a:solidFill>
                </a:uFill>
              </a:rPr>
              <a:t> učlanjenja u udrugu</a:t>
            </a: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r>
              <a:rPr lang="hr-HR" sz="1600" spc="-1" dirty="0">
                <a:solidFill>
                  <a:srgbClr val="000000"/>
                </a:solidFill>
                <a:uFill>
                  <a:solidFill>
                    <a:srgbClr val="FFFFFF"/>
                  </a:solidFill>
                </a:uFill>
              </a:rPr>
              <a:t>Dodatno je obrađeno </a:t>
            </a:r>
            <a:r>
              <a:rPr lang="hr-HR" sz="1600" b="1" spc="-1" dirty="0">
                <a:solidFill>
                  <a:srgbClr val="000000"/>
                </a:solidFill>
                <a:uFill>
                  <a:solidFill>
                    <a:srgbClr val="FFFFFF"/>
                  </a:solidFill>
                </a:uFill>
              </a:rPr>
              <a:t>193 </a:t>
            </a:r>
            <a:r>
              <a:rPr lang="hr-HR" sz="1600" spc="-1" dirty="0">
                <a:solidFill>
                  <a:srgbClr val="000000"/>
                </a:solidFill>
                <a:uFill>
                  <a:solidFill>
                    <a:srgbClr val="FFFFFF"/>
                  </a:solidFill>
                </a:uFill>
              </a:rPr>
              <a:t>upita mailom i nekoliko stotina telefonskih upita.</a:t>
            </a: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19</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EDAC0A21-E1FE-0FB8-6487-37C5663EF436}"/>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E7111A1A-ACAD-0388-571F-882AD26E6316}"/>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61326489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BADC5F-7662-828C-4770-7111EFCD312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E5BA01E-95B9-4F00-EAC6-C783BDE8AA01}"/>
              </a:ext>
            </a:extLst>
          </p:cNvPr>
          <p:cNvPicPr>
            <a:picLocks noChangeAspect="1"/>
          </p:cNvPicPr>
          <p:nvPr/>
        </p:nvPicPr>
        <p:blipFill>
          <a:blip r:embed="rId4"/>
          <a:stretch>
            <a:fillRect/>
          </a:stretch>
        </p:blipFill>
        <p:spPr>
          <a:xfrm>
            <a:off x="7560027" y="62873"/>
            <a:ext cx="1583973" cy="1335394"/>
          </a:xfrm>
          <a:prstGeom prst="rect">
            <a:avLst/>
          </a:prstGeom>
        </p:spPr>
      </p:pic>
      <p:sp>
        <p:nvSpPr>
          <p:cNvPr id="7" name="Rectangle 6">
            <a:extLst>
              <a:ext uri="{FF2B5EF4-FFF2-40B4-BE49-F238E27FC236}">
                <a16:creationId xmlns:a16="http://schemas.microsoft.com/office/drawing/2014/main" id="{50DBDCAB-CE15-C03A-62BD-281DA731A589}"/>
              </a:ext>
            </a:extLst>
          </p:cNvPr>
          <p:cNvSpPr/>
          <p:nvPr/>
        </p:nvSpPr>
        <p:spPr>
          <a:xfrm>
            <a:off x="670560" y="1829807"/>
            <a:ext cx="8025288" cy="2554545"/>
          </a:xfrm>
          <a:prstGeom prst="rect">
            <a:avLst/>
          </a:prstGeom>
          <a:noFill/>
        </p:spPr>
        <p:txBody>
          <a:bodyPr wrap="square" lIns="91440" tIns="45720" rIns="91440" bIns="45720">
            <a:spAutoFit/>
          </a:bodyPr>
          <a:lstStyle/>
          <a:p>
            <a:pPr marL="742950" indent="-742950">
              <a:buAutoNum type="arabicPeriod"/>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Predstavljanje projekta</a:t>
            </a:r>
          </a:p>
          <a:p>
            <a:pPr marL="742950" indent="-742950">
              <a:buAutoNum type="arabicPeriod"/>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a:t>
            </a:r>
            <a:r>
              <a:rPr lang="hr-H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uradnja s Finom</a:t>
            </a:r>
          </a:p>
          <a:p>
            <a:pPr marL="742950" indent="-742950">
              <a:buAutoNum type="arabicPeriod"/>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Savjetovanje o dugu</a:t>
            </a:r>
          </a:p>
          <a:p>
            <a:pPr marL="742950" indent="-742950">
              <a:buAutoNum type="arabicPeriod"/>
            </a:pPr>
            <a:r>
              <a:rPr lang="hr-H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Zaštita potrošača</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67320176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i="1" strike="noStrike" spc="-1" dirty="0">
                <a:solidFill>
                  <a:srgbClr val="000000"/>
                </a:solidFill>
                <a:uFill>
                  <a:solidFill>
                    <a:srgbClr val="FFFFFF"/>
                  </a:solidFill>
                </a:uFill>
              </a:rPr>
              <a:t>		</a:t>
            </a:r>
            <a:r>
              <a:rPr lang="hr-HR" sz="2800" b="1" i="1" strike="noStrike" spc="-1" dirty="0" err="1">
                <a:solidFill>
                  <a:srgbClr val="000000"/>
                </a:solidFill>
                <a:uFill>
                  <a:solidFill>
                    <a:srgbClr val="FFFFFF"/>
                  </a:solidFill>
                </a:uFill>
              </a:rPr>
              <a:t>Feedback</a:t>
            </a:r>
            <a:r>
              <a:rPr lang="hr-HR" sz="2800" b="1" i="1" strike="noStrike" spc="-1" dirty="0">
                <a:solidFill>
                  <a:srgbClr val="000000"/>
                </a:solidFill>
                <a:uFill>
                  <a:solidFill>
                    <a:srgbClr val="FFFFFF"/>
                  </a:solidFill>
                </a:uFill>
              </a:rPr>
              <a:t> </a:t>
            </a:r>
            <a:r>
              <a:rPr lang="hr-HR" sz="2800" b="1" strike="noStrike" spc="-1" dirty="0">
                <a:solidFill>
                  <a:srgbClr val="000000"/>
                </a:solidFill>
                <a:uFill>
                  <a:solidFill>
                    <a:srgbClr val="FFFFFF"/>
                  </a:solidFill>
                </a:uFill>
              </a:rPr>
              <a:t>iz savjetovališta ZG</a:t>
            </a:r>
            <a:endParaRPr lang="es-ES" sz="2800" b="0" i="1"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b="1" spc="-1" dirty="0">
                <a:solidFill>
                  <a:srgbClr val="000000"/>
                </a:solidFill>
                <a:uFill>
                  <a:solidFill>
                    <a:srgbClr val="FFFFFF"/>
                  </a:solidFill>
                </a:uFill>
              </a:rPr>
              <a:t>Individualna financijska analiza </a:t>
            </a:r>
            <a:r>
              <a:rPr lang="hr-HR" sz="1600" spc="-1" dirty="0">
                <a:solidFill>
                  <a:srgbClr val="000000"/>
                </a:solidFill>
                <a:uFill>
                  <a:solidFill>
                    <a:srgbClr val="FFFFFF"/>
                  </a:solidFill>
                </a:uFill>
              </a:rPr>
              <a:t>podrazumijeva cjelovitu analizu prihoda, obveza, vjerovnika (uključujući stanje i strukturu duga te mogućnosti sporazuma/nagodbi) i prijedlog mogućih rješenja situacije.</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b="1" spc="-1" dirty="0">
                <a:solidFill>
                  <a:srgbClr val="000000"/>
                </a:solidFill>
                <a:uFill>
                  <a:solidFill>
                    <a:srgbClr val="FFFFFF"/>
                  </a:solidFill>
                </a:uFill>
              </a:rPr>
              <a:t>Savjetovanje </a:t>
            </a:r>
            <a:r>
              <a:rPr lang="hr-HR" sz="1600" spc="-1" dirty="0">
                <a:solidFill>
                  <a:srgbClr val="000000"/>
                </a:solidFill>
                <a:uFill>
                  <a:solidFill>
                    <a:srgbClr val="FFFFFF"/>
                  </a:solidFill>
                </a:uFill>
              </a:rPr>
              <a:t>je pomoć građanima oko konkretnog problema: lociranje mjesta i iznosa duga, stanje duga kod pojedinog vjerovnika, ishođenje nagodbe/pisma namjere, pojašnjenja instituta stečaja potrošača i da li ga pokrenuti/pristati na jednostavni stečaj potrošača itd.</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b="1" spc="-1" dirty="0">
                <a:solidFill>
                  <a:srgbClr val="000000"/>
                </a:solidFill>
                <a:uFill>
                  <a:solidFill>
                    <a:srgbClr val="FFFFFF"/>
                  </a:solidFill>
                </a:uFill>
              </a:rPr>
              <a:t>Članstvo u udruzi </a:t>
            </a:r>
            <a:r>
              <a:rPr lang="hr-HR" sz="1600" spc="-1" dirty="0">
                <a:solidFill>
                  <a:srgbClr val="000000"/>
                </a:solidFill>
                <a:uFill>
                  <a:solidFill>
                    <a:srgbClr val="FFFFFF"/>
                  </a:solidFill>
                </a:uFill>
              </a:rPr>
              <a:t>je besplatno za pridružene članove koji učlanjenjem podržavaju aktivnosti udruge, a potrebna im pomoć u vođenju osobnih financija i/ili izlasku iz prezaduženosti.</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20</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5C658CC4-220C-A4B0-7ABC-0AE7BCBF1D3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5E7D4DD1-0BDD-B21C-4BFC-6FF05464334D}"/>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06489026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i="1" strike="noStrike" spc="-1" dirty="0">
                <a:solidFill>
                  <a:srgbClr val="000000"/>
                </a:solidFill>
                <a:uFill>
                  <a:solidFill>
                    <a:srgbClr val="FFFFFF"/>
                  </a:solidFill>
                </a:uFill>
              </a:rPr>
              <a:t>		</a:t>
            </a:r>
            <a:r>
              <a:rPr lang="hr-HR" sz="2800" b="1" i="1" strike="noStrike" spc="-1" dirty="0" err="1">
                <a:solidFill>
                  <a:srgbClr val="000000"/>
                </a:solidFill>
                <a:uFill>
                  <a:solidFill>
                    <a:srgbClr val="FFFFFF"/>
                  </a:solidFill>
                </a:uFill>
              </a:rPr>
              <a:t>Feedback</a:t>
            </a:r>
            <a:r>
              <a:rPr lang="hr-HR" sz="2800" b="1" i="1" strike="noStrike" spc="-1" dirty="0">
                <a:solidFill>
                  <a:srgbClr val="000000"/>
                </a:solidFill>
                <a:uFill>
                  <a:solidFill>
                    <a:srgbClr val="FFFFFF"/>
                  </a:solidFill>
                </a:uFill>
              </a:rPr>
              <a:t> </a:t>
            </a:r>
            <a:r>
              <a:rPr lang="hr-HR" sz="2800" b="1" strike="noStrike" spc="-1" dirty="0">
                <a:solidFill>
                  <a:srgbClr val="000000"/>
                </a:solidFill>
                <a:uFill>
                  <a:solidFill>
                    <a:srgbClr val="FFFFFF"/>
                  </a:solidFill>
                </a:uFill>
              </a:rPr>
              <a:t>iz savjetovališta ZG</a:t>
            </a:r>
            <a:endParaRPr lang="es-ES" sz="2800" b="0" i="1"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b="1" spc="-1" dirty="0">
                <a:solidFill>
                  <a:srgbClr val="000000"/>
                </a:solidFill>
                <a:uFill>
                  <a:solidFill>
                    <a:srgbClr val="FFFFFF"/>
                  </a:solidFill>
                </a:uFill>
              </a:rPr>
              <a:t>Anketa</a:t>
            </a:r>
            <a:r>
              <a:rPr lang="hr-HR" sz="1600" spc="-1" dirty="0">
                <a:solidFill>
                  <a:srgbClr val="000000"/>
                </a:solidFill>
                <a:uFill>
                  <a:solidFill>
                    <a:srgbClr val="FFFFFF"/>
                  </a:solidFill>
                </a:uFill>
              </a:rPr>
              <a:t> sa šest pitanja ponuđena je na popunjavanje zainteresiranim građanima koji su prošli savjetovanje:</a:t>
            </a:r>
          </a:p>
          <a:p>
            <a:pPr marL="343260" indent="-342900">
              <a:lnSpc>
                <a:spcPct val="105000"/>
              </a:lnSpc>
              <a:spcBef>
                <a:spcPts val="700"/>
              </a:spcBef>
              <a:spcAft>
                <a:spcPts val="800"/>
              </a:spcAft>
              <a:buClr>
                <a:srgbClr val="C00000"/>
              </a:buClr>
              <a:buSzPct val="60000"/>
              <a:buAutoNum type="arabicPeriod"/>
            </a:pPr>
            <a:r>
              <a:rPr lang="en-US" sz="1600" spc="-1" dirty="0" err="1">
                <a:solidFill>
                  <a:srgbClr val="000000"/>
                </a:solidFill>
                <a:uFill>
                  <a:solidFill>
                    <a:srgbClr val="FFFFFF"/>
                  </a:solidFill>
                </a:uFill>
              </a:rPr>
              <a:t>Jeste</a:t>
            </a:r>
            <a:r>
              <a:rPr lang="en-US" sz="1600" spc="-1" dirty="0">
                <a:solidFill>
                  <a:srgbClr val="000000"/>
                </a:solidFill>
                <a:uFill>
                  <a:solidFill>
                    <a:srgbClr val="FFFFFF"/>
                  </a:solidFill>
                </a:uFill>
              </a:rPr>
              <a:t> li </a:t>
            </a:r>
            <a:r>
              <a:rPr lang="en-US" sz="1600" spc="-1" dirty="0" err="1">
                <a:solidFill>
                  <a:srgbClr val="000000"/>
                </a:solidFill>
                <a:uFill>
                  <a:solidFill>
                    <a:srgbClr val="FFFFFF"/>
                  </a:solidFill>
                </a:uFill>
              </a:rPr>
              <a:t>prethodno</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sudjelovali</a:t>
            </a:r>
            <a:r>
              <a:rPr lang="en-US" sz="1600" spc="-1" dirty="0">
                <a:solidFill>
                  <a:srgbClr val="000000"/>
                </a:solidFill>
                <a:uFill>
                  <a:solidFill>
                    <a:srgbClr val="FFFFFF"/>
                  </a:solidFill>
                </a:uFill>
              </a:rPr>
              <a:t> u </a:t>
            </a:r>
            <a:r>
              <a:rPr lang="en-US" sz="1600" spc="-1" dirty="0" err="1">
                <a:solidFill>
                  <a:srgbClr val="000000"/>
                </a:solidFill>
                <a:uFill>
                  <a:solidFill>
                    <a:srgbClr val="FFFFFF"/>
                  </a:solidFill>
                </a:uFill>
              </a:rPr>
              <a:t>financijskom</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savjetovanju</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ovog</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ili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sličnog</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tipa</a:t>
            </a:r>
            <a:r>
              <a:rPr lang="en-US" sz="1600" spc="-1" dirty="0">
                <a:solidFill>
                  <a:srgbClr val="000000"/>
                </a:solidFill>
                <a:uFill>
                  <a:solidFill>
                    <a:srgbClr val="FFFFFF"/>
                  </a:solidFill>
                </a:uFill>
              </a:rPr>
              <a:t>?</a:t>
            </a:r>
            <a:r>
              <a:rPr lang="hr-HR" sz="1600" spc="-1" dirty="0">
                <a:solidFill>
                  <a:srgbClr val="000000"/>
                </a:solidFill>
                <a:uFill>
                  <a:solidFill>
                    <a:srgbClr val="FFFFFF"/>
                  </a:solidFill>
                </a:uFill>
              </a:rPr>
              <a:t> </a:t>
            </a:r>
            <a:r>
              <a:rPr lang="hr-HR" sz="1600" spc="-1" dirty="0">
                <a:solidFill>
                  <a:srgbClr val="FF0000"/>
                </a:solidFill>
                <a:uFill>
                  <a:solidFill>
                    <a:srgbClr val="FFFFFF"/>
                  </a:solidFill>
                </a:uFill>
              </a:rPr>
              <a:t>100% „NE”</a:t>
            </a:r>
          </a:p>
          <a:p>
            <a:pPr marL="343260" indent="-342900">
              <a:lnSpc>
                <a:spcPct val="105000"/>
              </a:lnSpc>
              <a:spcBef>
                <a:spcPts val="700"/>
              </a:spcBef>
              <a:spcAft>
                <a:spcPts val="800"/>
              </a:spcAft>
              <a:buClr>
                <a:srgbClr val="C00000"/>
              </a:buClr>
              <a:buSzPct val="60000"/>
              <a:buFontTx/>
              <a:buAutoNum type="arabicPeriod"/>
            </a:pPr>
            <a:r>
              <a:rPr lang="en-US" sz="1600" spc="-1" dirty="0" err="1">
                <a:solidFill>
                  <a:srgbClr val="000000"/>
                </a:solidFill>
                <a:uFill>
                  <a:solidFill>
                    <a:srgbClr val="FFFFFF"/>
                  </a:solidFill>
                </a:uFill>
              </a:rPr>
              <a:t>Biste</a:t>
            </a:r>
            <a:r>
              <a:rPr lang="en-US" sz="1600" spc="-1" dirty="0">
                <a:solidFill>
                  <a:srgbClr val="000000"/>
                </a:solidFill>
                <a:uFill>
                  <a:solidFill>
                    <a:srgbClr val="FFFFFF"/>
                  </a:solidFill>
                </a:uFill>
              </a:rPr>
              <a:t> li </a:t>
            </a:r>
            <a:r>
              <a:rPr lang="en-US" sz="1600" spc="-1" dirty="0" err="1">
                <a:solidFill>
                  <a:srgbClr val="000000"/>
                </a:solidFill>
                <a:uFill>
                  <a:solidFill>
                    <a:srgbClr val="FFFFFF"/>
                  </a:solidFill>
                </a:uFill>
              </a:rPr>
              <a:t>ovo</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savjetovanje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preporučili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drugima</a:t>
            </a:r>
            <a:r>
              <a:rPr lang="en-US" sz="1600" spc="-1" dirty="0">
                <a:solidFill>
                  <a:srgbClr val="000000"/>
                </a:solidFill>
                <a:uFill>
                  <a:solidFill>
                    <a:srgbClr val="FFFFFF"/>
                  </a:solidFill>
                </a:uFill>
              </a:rPr>
              <a:t>?  </a:t>
            </a:r>
            <a:r>
              <a:rPr lang="hr-HR" sz="1600" spc="-1" dirty="0">
                <a:solidFill>
                  <a:srgbClr val="FF0000"/>
                </a:solidFill>
                <a:uFill>
                  <a:solidFill>
                    <a:srgbClr val="FFFFFF"/>
                  </a:solidFill>
                </a:uFill>
              </a:rPr>
              <a:t>100% „DA”</a:t>
            </a:r>
            <a:endParaRPr lang="en-US" sz="1600" spc="-1" dirty="0">
              <a:solidFill>
                <a:srgbClr val="FF0000"/>
              </a:solidFill>
              <a:uFill>
                <a:solidFill>
                  <a:srgbClr val="FFFFFF"/>
                </a:solidFill>
              </a:uFill>
            </a:endParaRPr>
          </a:p>
          <a:p>
            <a:pPr marL="343260" indent="-342900">
              <a:lnSpc>
                <a:spcPct val="105000"/>
              </a:lnSpc>
              <a:spcBef>
                <a:spcPts val="700"/>
              </a:spcBef>
              <a:spcAft>
                <a:spcPts val="800"/>
              </a:spcAft>
              <a:buClr>
                <a:srgbClr val="C00000"/>
              </a:buClr>
              <a:buSzPct val="60000"/>
              <a:buAutoNum type="arabicPeriod"/>
            </a:pPr>
            <a:r>
              <a:rPr lang="en-US" sz="1600" spc="-1" dirty="0" err="1">
                <a:solidFill>
                  <a:srgbClr val="000000"/>
                </a:solidFill>
                <a:uFill>
                  <a:solidFill>
                    <a:srgbClr val="FFFFFF"/>
                  </a:solidFill>
                </a:uFill>
              </a:rPr>
              <a:t>Jeste</a:t>
            </a:r>
            <a:r>
              <a:rPr lang="en-US" sz="1600" spc="-1" dirty="0">
                <a:solidFill>
                  <a:srgbClr val="000000"/>
                </a:solidFill>
                <a:uFill>
                  <a:solidFill>
                    <a:srgbClr val="FFFFFF"/>
                  </a:solidFill>
                </a:uFill>
              </a:rPr>
              <a:t> li </a:t>
            </a:r>
            <a:r>
              <a:rPr lang="en-US" sz="1600" spc="-1" dirty="0" err="1">
                <a:solidFill>
                  <a:srgbClr val="000000"/>
                </a:solidFill>
                <a:uFill>
                  <a:solidFill>
                    <a:srgbClr val="FFFFFF"/>
                  </a:solidFill>
                </a:uFill>
              </a:rPr>
              <a:t>pratili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informacije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na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mrežnoj</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stranici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našeg</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partnera</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Večernjeg</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lista</a:t>
            </a:r>
            <a:r>
              <a:rPr lang="en-US" sz="1600" spc="-1" dirty="0">
                <a:solidFill>
                  <a:srgbClr val="000000"/>
                </a:solidFill>
                <a:uFill>
                  <a:solidFill>
                    <a:srgbClr val="FFFFFF"/>
                  </a:solidFill>
                </a:uFill>
              </a:rPr>
              <a:t> pod </a:t>
            </a:r>
            <a:r>
              <a:rPr lang="en-US" sz="1600" spc="-1" dirty="0" err="1">
                <a:solidFill>
                  <a:srgbClr val="000000"/>
                </a:solidFill>
                <a:uFill>
                  <a:solidFill>
                    <a:srgbClr val="FFFFFF"/>
                  </a:solidFill>
                </a:uFill>
              </a:rPr>
              <a:t>nazivom</a:t>
            </a:r>
            <a:r>
              <a:rPr lang="en-US" sz="1600" spc="-1" dirty="0">
                <a:solidFill>
                  <a:srgbClr val="000000"/>
                </a:solidFill>
                <a:uFill>
                  <a:solidFill>
                    <a:srgbClr val="FFFFFF"/>
                  </a:solidFill>
                </a:uFill>
              </a:rPr>
              <a:t>: </a:t>
            </a:r>
            <a:r>
              <a:rPr lang="en-US" sz="1600" spc="-1" dirty="0">
                <a:solidFill>
                  <a:srgbClr val="000000"/>
                </a:solidFill>
                <a:uFill>
                  <a:solidFill>
                    <a:srgbClr val="FFFFFF"/>
                  </a:solidFill>
                </a:uFill>
                <a:hlinkClick r:id="rId3">
                  <a:extLst>
                    <a:ext uri="{A12FA001-AC4F-418D-AE19-62706E023703}">
                      <ahyp:hlinkClr xmlns:ahyp="http://schemas.microsoft.com/office/drawing/2018/hyperlinkcolor" val="tx"/>
                    </a:ext>
                  </a:extLst>
                </a:hlinkClick>
              </a:rPr>
              <a:t>www.znanjemdofinancijskogoporavka.hr</a:t>
            </a:r>
            <a:r>
              <a:rPr lang="hr-HR" sz="1600" spc="-1" dirty="0">
                <a:solidFill>
                  <a:srgbClr val="000000"/>
                </a:solidFill>
                <a:uFill>
                  <a:solidFill>
                    <a:srgbClr val="FFFFFF"/>
                  </a:solidFill>
                </a:uFill>
              </a:rPr>
              <a:t> </a:t>
            </a:r>
            <a:r>
              <a:rPr lang="hr-HR" sz="1600" spc="-1" dirty="0">
                <a:solidFill>
                  <a:srgbClr val="FF0000"/>
                </a:solidFill>
                <a:uFill>
                  <a:solidFill>
                    <a:srgbClr val="FFFFFF"/>
                  </a:solidFill>
                </a:uFill>
              </a:rPr>
              <a:t>7% „DA”</a:t>
            </a:r>
          </a:p>
          <a:p>
            <a:pPr marL="343260" indent="-342900">
              <a:lnSpc>
                <a:spcPct val="105000"/>
              </a:lnSpc>
              <a:spcBef>
                <a:spcPts val="700"/>
              </a:spcBef>
              <a:spcAft>
                <a:spcPts val="800"/>
              </a:spcAft>
              <a:buClr>
                <a:srgbClr val="C00000"/>
              </a:buClr>
              <a:buSzPct val="60000"/>
              <a:buFontTx/>
              <a:buAutoNum type="arabicPeriod"/>
            </a:pPr>
            <a:r>
              <a:rPr lang="en-US" sz="1600" spc="-1" dirty="0">
                <a:solidFill>
                  <a:srgbClr val="000000"/>
                </a:solidFill>
                <a:uFill>
                  <a:solidFill>
                    <a:srgbClr val="FFFFFF"/>
                  </a:solidFill>
                </a:uFill>
              </a:rPr>
              <a:t>U </a:t>
            </a:r>
            <a:r>
              <a:rPr lang="en-US" sz="1600" spc="-1" dirty="0" err="1">
                <a:solidFill>
                  <a:srgbClr val="000000"/>
                </a:solidFill>
                <a:uFill>
                  <a:solidFill>
                    <a:srgbClr val="FFFFFF"/>
                  </a:solidFill>
                </a:uFill>
              </a:rPr>
              <a:t>kojoj</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mjeri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ste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zadovoljni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savjetovanjem</a:t>
            </a:r>
            <a:r>
              <a:rPr lang="en-US" sz="1600" spc="-1" dirty="0">
                <a:solidFill>
                  <a:srgbClr val="000000"/>
                </a:solidFill>
                <a:uFill>
                  <a:solidFill>
                    <a:srgbClr val="FFFFFF"/>
                  </a:solidFill>
                </a:uFill>
              </a:rPr>
              <a:t>? </a:t>
            </a:r>
            <a:r>
              <a:rPr lang="hr-HR" sz="1600" spc="-1" dirty="0">
                <a:solidFill>
                  <a:srgbClr val="FF0000"/>
                </a:solidFill>
                <a:uFill>
                  <a:solidFill>
                    <a:srgbClr val="FFFFFF"/>
                  </a:solidFill>
                </a:uFill>
              </a:rPr>
              <a:t>98% ocjena „5”, 2% ocjena „4”</a:t>
            </a:r>
            <a:endParaRPr lang="en-US" sz="1600" spc="-1" dirty="0">
              <a:solidFill>
                <a:srgbClr val="FF0000"/>
              </a:solidFill>
              <a:uFill>
                <a:solidFill>
                  <a:srgbClr val="FFFFFF"/>
                </a:solidFill>
              </a:uFill>
            </a:endParaRPr>
          </a:p>
          <a:p>
            <a:pPr marL="343260" indent="-342900">
              <a:lnSpc>
                <a:spcPct val="105000"/>
              </a:lnSpc>
              <a:spcBef>
                <a:spcPts val="700"/>
              </a:spcBef>
              <a:spcAft>
                <a:spcPts val="800"/>
              </a:spcAft>
              <a:buClr>
                <a:srgbClr val="C00000"/>
              </a:buClr>
              <a:buSzPct val="60000"/>
              <a:buFontTx/>
              <a:buAutoNum type="arabicPeriod"/>
            </a:pPr>
            <a:r>
              <a:rPr lang="en-US" sz="1600" spc="-1" dirty="0">
                <a:solidFill>
                  <a:srgbClr val="000000"/>
                </a:solidFill>
                <a:uFill>
                  <a:solidFill>
                    <a:srgbClr val="FFFFFF"/>
                  </a:solidFill>
                </a:uFill>
              </a:rPr>
              <a:t>U </a:t>
            </a:r>
            <a:r>
              <a:rPr lang="en-US" sz="1600" spc="-1" dirty="0" err="1">
                <a:solidFill>
                  <a:srgbClr val="000000"/>
                </a:solidFill>
                <a:uFill>
                  <a:solidFill>
                    <a:srgbClr val="FFFFFF"/>
                  </a:solidFill>
                </a:uFill>
              </a:rPr>
              <a:t>kojoj</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mjeri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smatrate</a:t>
            </a:r>
            <a:r>
              <a:rPr lang="en-US" sz="1600" spc="-1" dirty="0">
                <a:solidFill>
                  <a:srgbClr val="000000"/>
                </a:solidFill>
                <a:uFill>
                  <a:solidFill>
                    <a:srgbClr val="FFFFFF"/>
                  </a:solidFill>
                </a:uFill>
              </a:rPr>
              <a:t> da </a:t>
            </a:r>
            <a:r>
              <a:rPr lang="en-US" sz="1600" spc="-1" dirty="0" err="1">
                <a:solidFill>
                  <a:srgbClr val="000000"/>
                </a:solidFill>
                <a:uFill>
                  <a:solidFill>
                    <a:srgbClr val="FFFFFF"/>
                  </a:solidFill>
                </a:uFill>
              </a:rPr>
              <a:t>će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Vam</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dobivene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informacije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savjeti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pomoći</a:t>
            </a:r>
            <a:r>
              <a:rPr lang="en-US" sz="1600" spc="-1" dirty="0">
                <a:solidFill>
                  <a:srgbClr val="000000"/>
                </a:solidFill>
                <a:uFill>
                  <a:solidFill>
                    <a:srgbClr val="FFFFFF"/>
                  </a:solidFill>
                </a:uFill>
              </a:rPr>
              <a:t> u </a:t>
            </a:r>
            <a:r>
              <a:rPr lang="en-US" sz="1600" spc="-1" dirty="0" err="1">
                <a:solidFill>
                  <a:srgbClr val="000000"/>
                </a:solidFill>
                <a:uFill>
                  <a:solidFill>
                    <a:srgbClr val="FFFFFF"/>
                  </a:solidFill>
                </a:uFill>
              </a:rPr>
              <a:t>daljnjem</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upravljanju</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osobnim</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financijama</a:t>
            </a:r>
            <a:r>
              <a:rPr lang="en-US" sz="1600" spc="-1" dirty="0">
                <a:solidFill>
                  <a:srgbClr val="000000"/>
                </a:solidFill>
                <a:uFill>
                  <a:solidFill>
                    <a:srgbClr val="FFFFFF"/>
                  </a:solidFill>
                </a:uFill>
              </a:rPr>
              <a:t>? </a:t>
            </a:r>
            <a:r>
              <a:rPr lang="hr-HR" sz="1600" spc="-1" dirty="0">
                <a:solidFill>
                  <a:srgbClr val="FF0000"/>
                </a:solidFill>
                <a:uFill>
                  <a:solidFill>
                    <a:srgbClr val="FFFFFF"/>
                  </a:solidFill>
                </a:uFill>
              </a:rPr>
              <a:t>85% ocjena „5”, 12% ocjena „4”, 3% ocjena „3”</a:t>
            </a:r>
            <a:endParaRPr lang="en-US" sz="1600" spc="-1" dirty="0">
              <a:solidFill>
                <a:srgbClr val="FF0000"/>
              </a:solidFill>
              <a:uFill>
                <a:solidFill>
                  <a:srgbClr val="FFFFFF"/>
                </a:solidFill>
              </a:uFill>
            </a:endParaRPr>
          </a:p>
          <a:p>
            <a:pPr marL="343260" indent="-342900">
              <a:lnSpc>
                <a:spcPct val="105000"/>
              </a:lnSpc>
              <a:spcBef>
                <a:spcPts val="700"/>
              </a:spcBef>
              <a:spcAft>
                <a:spcPts val="800"/>
              </a:spcAft>
              <a:buClr>
                <a:srgbClr val="C00000"/>
              </a:buClr>
              <a:buSzPct val="60000"/>
              <a:buFontTx/>
              <a:buAutoNum type="arabicPeriod"/>
            </a:pPr>
            <a:r>
              <a:rPr lang="en-US" sz="1600" spc="-1" dirty="0" err="1">
                <a:solidFill>
                  <a:srgbClr val="000000"/>
                </a:solidFill>
                <a:uFill>
                  <a:solidFill>
                    <a:srgbClr val="FFFFFF"/>
                  </a:solidFill>
                </a:uFill>
              </a:rPr>
              <a:t>Kako</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biste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ocijenili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znanje</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pristup</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stručnjaka</a:t>
            </a:r>
            <a:r>
              <a:rPr lang="en-US" sz="1600" spc="-1" dirty="0">
                <a:solidFill>
                  <a:srgbClr val="000000"/>
                </a:solidFill>
                <a:uFill>
                  <a:solidFill>
                    <a:srgbClr val="FFFFFF"/>
                  </a:solidFill>
                </a:uFill>
              </a:rPr>
              <a:t> koji </a:t>
            </a:r>
            <a:r>
              <a:rPr lang="en-US" sz="1600" spc="-1" dirty="0" err="1">
                <a:solidFill>
                  <a:srgbClr val="000000"/>
                </a:solidFill>
                <a:uFill>
                  <a:solidFill>
                    <a:srgbClr val="FFFFFF"/>
                  </a:solidFill>
                </a:uFill>
              </a:rPr>
              <a:t>su</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Vam</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pružali</a:t>
            </a:r>
            <a:r>
              <a:rPr lang="en-US" sz="1600" spc="-1" dirty="0">
                <a:solidFill>
                  <a:srgbClr val="000000"/>
                </a:solidFill>
                <a:uFill>
                  <a:solidFill>
                    <a:srgbClr val="FFFFFF"/>
                  </a:solidFill>
                </a:uFill>
              </a:rPr>
              <a:t> </a:t>
            </a:r>
            <a:r>
              <a:rPr lang="en-US" sz="1600" spc="-1" dirty="0" err="1">
                <a:solidFill>
                  <a:srgbClr val="000000"/>
                </a:solidFill>
                <a:uFill>
                  <a:solidFill>
                    <a:srgbClr val="FFFFFF"/>
                  </a:solidFill>
                </a:uFill>
              </a:rPr>
              <a:t>savjete</a:t>
            </a:r>
            <a:r>
              <a:rPr lang="en-US" sz="1600" spc="-1" dirty="0">
                <a:solidFill>
                  <a:srgbClr val="000000"/>
                </a:solidFill>
                <a:uFill>
                  <a:solidFill>
                    <a:srgbClr val="FFFFFF"/>
                  </a:solidFill>
                </a:uFill>
              </a:rPr>
              <a:t>?</a:t>
            </a:r>
            <a:r>
              <a:rPr lang="hr-HR" sz="1600" spc="-1" dirty="0">
                <a:solidFill>
                  <a:srgbClr val="000000"/>
                </a:solidFill>
                <a:uFill>
                  <a:solidFill>
                    <a:srgbClr val="FFFFFF"/>
                  </a:solidFill>
                </a:uFill>
              </a:rPr>
              <a:t> </a:t>
            </a:r>
            <a:r>
              <a:rPr lang="hr-HR" sz="1600" spc="-1" dirty="0">
                <a:solidFill>
                  <a:srgbClr val="FF0000"/>
                </a:solidFill>
                <a:uFill>
                  <a:solidFill>
                    <a:srgbClr val="FFFFFF"/>
                  </a:solidFill>
                </a:uFill>
              </a:rPr>
              <a:t>100% ocjena „5”</a:t>
            </a:r>
            <a:endParaRPr lang="en-US" sz="1600" spc="-1" dirty="0">
              <a:solidFill>
                <a:srgbClr val="FF0000"/>
              </a:solidFill>
              <a:uFill>
                <a:solidFill>
                  <a:srgbClr val="FFFFFF"/>
                </a:solidFill>
              </a:uFill>
            </a:endParaRPr>
          </a:p>
          <a:p>
            <a:pPr marL="343260" indent="-342900">
              <a:lnSpc>
                <a:spcPct val="105000"/>
              </a:lnSpc>
              <a:spcBef>
                <a:spcPts val="700"/>
              </a:spcBef>
              <a:spcAft>
                <a:spcPts val="800"/>
              </a:spcAft>
              <a:buClr>
                <a:srgbClr val="C00000"/>
              </a:buClr>
              <a:buSzPct val="60000"/>
              <a:buAutoNum type="arabicPeriod"/>
            </a:pPr>
            <a:endParaRPr lang="hr-HR" sz="16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21</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FA2516F-01C2-019B-B1E7-CF3EAA4A6758}"/>
              </a:ext>
            </a:extLst>
          </p:cNvPr>
          <p:cNvPicPr>
            <a:picLocks noChangeAspect="1"/>
          </p:cNvPicPr>
          <p:nvPr/>
        </p:nvPicPr>
        <p:blipFill>
          <a:blip r:embed="rId4"/>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A2815826-A575-51DF-4FF2-A2D8A0E08312}"/>
              </a:ext>
            </a:extLst>
          </p:cNvPr>
          <p:cNvPicPr>
            <a:picLocks noChangeAspect="1"/>
          </p:cNvPicPr>
          <p:nvPr/>
        </p:nvPicPr>
        <p:blipFill>
          <a:blip r:embed="rId5"/>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216601412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i="1" strike="noStrike" spc="-1" dirty="0">
                <a:solidFill>
                  <a:srgbClr val="000000"/>
                </a:solidFill>
                <a:uFill>
                  <a:solidFill>
                    <a:srgbClr val="FFFFFF"/>
                  </a:solidFill>
                </a:uFill>
              </a:rPr>
              <a:t>		</a:t>
            </a:r>
            <a:r>
              <a:rPr lang="hr-HR" sz="2800" b="1" i="1" strike="noStrike" spc="-1" dirty="0" err="1">
                <a:solidFill>
                  <a:srgbClr val="000000"/>
                </a:solidFill>
                <a:uFill>
                  <a:solidFill>
                    <a:srgbClr val="FFFFFF"/>
                  </a:solidFill>
                </a:uFill>
              </a:rPr>
              <a:t>Feedback</a:t>
            </a:r>
            <a:r>
              <a:rPr lang="hr-HR" sz="2800" b="1" i="1" strike="noStrike" spc="-1" dirty="0">
                <a:solidFill>
                  <a:srgbClr val="000000"/>
                </a:solidFill>
                <a:uFill>
                  <a:solidFill>
                    <a:srgbClr val="FFFFFF"/>
                  </a:solidFill>
                </a:uFill>
              </a:rPr>
              <a:t> </a:t>
            </a:r>
            <a:r>
              <a:rPr lang="hr-HR" sz="2800" b="1" strike="noStrike" spc="-1" dirty="0">
                <a:solidFill>
                  <a:srgbClr val="000000"/>
                </a:solidFill>
                <a:uFill>
                  <a:solidFill>
                    <a:srgbClr val="FFFFFF"/>
                  </a:solidFill>
                </a:uFill>
              </a:rPr>
              <a:t>iz savjetovališta </a:t>
            </a:r>
            <a:r>
              <a:rPr lang="hr-HR" sz="2800" b="1" spc="-1" dirty="0">
                <a:solidFill>
                  <a:srgbClr val="000000"/>
                </a:solidFill>
                <a:uFill>
                  <a:solidFill>
                    <a:srgbClr val="FFFFFF"/>
                  </a:solidFill>
                </a:uFill>
              </a:rPr>
              <a:t>RI, ST, OS</a:t>
            </a:r>
            <a:endParaRPr lang="es-ES" sz="2800" b="0" i="1"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U sklopu akcije organizirana je edukacija za šalterske direktore, voditelje i šalterske djelatnike u Regionalnim centrima FINE u Rijeci, Splitu i Osijeku. </a:t>
            </a: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Nakon održane edukacije u jutarnjim satima otvoreno je jednodnevno savjetovalište u poslovnici kako bi se na studijama slučajeva tj. konkretnim primjerima građana pojasnio način i elementi savjetovanja koje provodi udruga.</a:t>
            </a:r>
          </a:p>
          <a:p>
            <a:pPr marL="360">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U svakom od regionalnih centara odrađeno 10-ak savjetovanja koja su prokomentirana sa zaposlenicima FINE koji rade na ovrhama, ostavljeni su leci i razmijenjeni kontakti udruge.</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22</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F9F06230-BF76-003F-A626-7C71432DA1C4}"/>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FE1BD012-8924-621A-B51C-93F0B9918680}"/>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243063113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Nastavak kampanje</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60" algn="just">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S obzirom na iznimne rezultate kampanje i pozitivne komentare građana, zadržan je kontinuitet savjetovališta u Vukovarskoj pod sloganom „Znanjem do financijskog oporavka – Upravljanje osobnim financijama u doba pandemije”. </a:t>
            </a:r>
          </a:p>
          <a:p>
            <a:pPr marL="360" algn="just">
              <a:lnSpc>
                <a:spcPct val="105000"/>
              </a:lnSpc>
              <a:spcBef>
                <a:spcPts val="700"/>
              </a:spcBef>
              <a:spcAft>
                <a:spcPts val="800"/>
              </a:spcAft>
              <a:buClr>
                <a:srgbClr val="C00000"/>
              </a:buClr>
              <a:buSzPct val="60000"/>
            </a:pPr>
            <a:r>
              <a:rPr lang="hr-HR" sz="1600" spc="-1" dirty="0">
                <a:solidFill>
                  <a:srgbClr val="000000"/>
                </a:solidFill>
                <a:uFill>
                  <a:solidFill>
                    <a:srgbClr val="FFFFFF"/>
                  </a:solidFill>
                </a:uFill>
              </a:rPr>
              <a:t>Radno vrijeme savjetovališta je s obzirom na iskustvo kada su najveća vršna opterećenja s obzirom na broj upita građana skraćeno te je savjetovalište otvoreno utorkom i četvrtkom 10-14 sati.</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23</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61A1A933-C905-CBBB-0118-B52A171C6045}"/>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7CD14B22-90E8-0D51-4CC0-1C517C8E8E80}"/>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84949256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BADC5F-7662-828C-4770-7111EFCD312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E5BA01E-95B9-4F00-EAC6-C783BDE8AA01}"/>
              </a:ext>
            </a:extLst>
          </p:cNvPr>
          <p:cNvPicPr>
            <a:picLocks noChangeAspect="1"/>
          </p:cNvPicPr>
          <p:nvPr/>
        </p:nvPicPr>
        <p:blipFill>
          <a:blip r:embed="rId4"/>
          <a:stretch>
            <a:fillRect/>
          </a:stretch>
        </p:blipFill>
        <p:spPr>
          <a:xfrm>
            <a:off x="7560027" y="62873"/>
            <a:ext cx="1583973" cy="1335394"/>
          </a:xfrm>
          <a:prstGeom prst="rect">
            <a:avLst/>
          </a:prstGeom>
        </p:spPr>
      </p:pic>
      <p:sp>
        <p:nvSpPr>
          <p:cNvPr id="7" name="Rectangle 6">
            <a:extLst>
              <a:ext uri="{FF2B5EF4-FFF2-40B4-BE49-F238E27FC236}">
                <a16:creationId xmlns:a16="http://schemas.microsoft.com/office/drawing/2014/main" id="{50DBDCAB-CE15-C03A-62BD-281DA731A589}"/>
              </a:ext>
            </a:extLst>
          </p:cNvPr>
          <p:cNvSpPr/>
          <p:nvPr/>
        </p:nvSpPr>
        <p:spPr>
          <a:xfrm>
            <a:off x="670560" y="1829807"/>
            <a:ext cx="8025288" cy="707886"/>
          </a:xfrm>
          <a:prstGeom prst="rect">
            <a:avLst/>
          </a:prstGeom>
          <a:noFill/>
        </p:spPr>
        <p:txBody>
          <a:bodyPr wrap="square" lIns="91440" tIns="45720" rIns="91440" bIns="45720">
            <a:spAutoFit/>
          </a:bodyPr>
          <a:lstStyle/>
          <a:p>
            <a:pPr marL="857250" indent="-857250">
              <a:buFont typeface="+mj-lt"/>
              <a:buAutoNum type="arabicPeriod" startAt="3"/>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Savjetovanje o dugu</a:t>
            </a:r>
            <a:endParaRPr lang="hr-H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1079978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Savjetovanje o dugu</a:t>
            </a:r>
            <a:endParaRPr lang="es-ES" sz="2800" b="0" strike="noStrike" spc="-1" dirty="0">
              <a:solidFill>
                <a:srgbClr val="000000"/>
              </a:solidFill>
              <a:uFill>
                <a:solidFill>
                  <a:srgbClr val="FFFFFF"/>
                </a:solidFill>
              </a:uFill>
            </a:endParaRPr>
          </a:p>
        </p:txBody>
      </p:sp>
      <p:sp>
        <p:nvSpPr>
          <p:cNvPr id="175" name="TextShape 2"/>
          <p:cNvSpPr txBox="1"/>
          <p:nvPr/>
        </p:nvSpPr>
        <p:spPr>
          <a:xfrm>
            <a:off x="612720" y="1309679"/>
            <a:ext cx="8152920" cy="5011582"/>
          </a:xfrm>
          <a:prstGeom prst="rect">
            <a:avLst/>
          </a:prstGeom>
          <a:solidFill>
            <a:schemeClr val="bg1"/>
          </a:solidFill>
          <a:ln>
            <a:noFill/>
          </a:ln>
        </p:spPr>
        <p:txBody>
          <a:bodyPr lIns="90000" tIns="45000" rIns="90000" bIns="45000">
            <a:normAutofit fontScale="92500" lnSpcReduction="10000"/>
          </a:bodyPr>
          <a:lstStyle/>
          <a:p>
            <a:pPr lvl="0">
              <a:lnSpc>
                <a:spcPct val="115000"/>
              </a:lnSpc>
            </a:pPr>
            <a:r>
              <a:rPr lang="hr-HR" spc="-1" dirty="0">
                <a:solidFill>
                  <a:srgbClr val="000000"/>
                </a:solidFill>
                <a:uFill>
                  <a:solidFill>
                    <a:srgbClr val="FFFFFF"/>
                  </a:solidFill>
                </a:uFill>
              </a:rPr>
              <a:t>Europska komisija je temeljem dva opsežna istraživanja provedena 2008. i 2012.-2013. zaključila:</a:t>
            </a:r>
          </a:p>
          <a:p>
            <a:pPr marL="320040" lvl="0" indent="-319680">
              <a:lnSpc>
                <a:spcPct val="115000"/>
              </a:lnSpc>
              <a:spcBef>
                <a:spcPts val="700"/>
              </a:spcBef>
              <a:buClr>
                <a:srgbClr val="C00000"/>
              </a:buClr>
              <a:buSzPct val="60000"/>
              <a:buFont typeface="Wingdings" charset="2"/>
              <a:buChar char=""/>
            </a:pPr>
            <a:r>
              <a:rPr lang="hr-HR" spc="-1" dirty="0">
                <a:solidFill>
                  <a:srgbClr val="000000"/>
                </a:solidFill>
                <a:uFill>
                  <a:solidFill>
                    <a:srgbClr val="FFFFFF"/>
                  </a:solidFill>
                </a:uFill>
              </a:rPr>
              <a:t>Da je sučeljavanje s prezaduženošću kućanstava dugoročni zadatak koji korespondira s osnovnim potrebama kućanstava. Rješavanje problema nije bitno samo sa socijalnog aspekta, nego i ekonomskog. Ono će omogućiti osobama koje su trenutno isključene iz ekonomskog života uslijed prezaduženosti da doprinose rastu na europskoj razini.</a:t>
            </a:r>
          </a:p>
          <a:p>
            <a:pPr marL="320040" lvl="0" indent="-319680">
              <a:lnSpc>
                <a:spcPct val="115000"/>
              </a:lnSpc>
              <a:spcBef>
                <a:spcPts val="700"/>
              </a:spcBef>
              <a:spcAft>
                <a:spcPts val="1000"/>
              </a:spcAft>
              <a:buClr>
                <a:srgbClr val="C00000"/>
              </a:buClr>
              <a:buSzPct val="60000"/>
              <a:buFont typeface="Wingdings" charset="2"/>
              <a:buChar char=""/>
            </a:pPr>
            <a:r>
              <a:rPr lang="hr-HR" spc="-1" dirty="0">
                <a:solidFill>
                  <a:srgbClr val="000000"/>
                </a:solidFill>
                <a:uFill>
                  <a:solidFill>
                    <a:srgbClr val="FFFFFF"/>
                  </a:solidFill>
                </a:uFill>
              </a:rPr>
              <a:t>Savjetovanje o dugu („Debt advice“) je pomoć koju pružaju neovisni stručnjaci prezaduženim ili potecijalno prezaduženim kućanstvima s ciljem pronalaska najboljeg mogućeg načina izlaza iz situacije prezaduženosti. Ono može uključivati pružanje informacija, planiranje i uravnoteživanje budžeta, pomoć u procesu zaključivanja nagodbi s vjerovnicima, pregovore s kreditorima i upravljanje računima.</a:t>
            </a:r>
          </a:p>
          <a:p>
            <a:pPr marL="320040" indent="-319680">
              <a:lnSpc>
                <a:spcPct val="115000"/>
              </a:lnSpc>
              <a:spcBef>
                <a:spcPts val="700"/>
              </a:spcBef>
              <a:spcAft>
                <a:spcPts val="1000"/>
              </a:spcAft>
              <a:buClr>
                <a:srgbClr val="C00000"/>
              </a:buClr>
              <a:buSzPct val="60000"/>
              <a:buFont typeface="Wingdings" charset="2"/>
              <a:buChar char=""/>
            </a:pPr>
            <a:r>
              <a:rPr lang="hr-HR" spc="-1" dirty="0">
                <a:solidFill>
                  <a:srgbClr val="000000"/>
                </a:solidFill>
                <a:uFill>
                  <a:solidFill>
                    <a:srgbClr val="FFFFFF"/>
                  </a:solidFill>
                </a:uFill>
              </a:rPr>
              <a:t>Osim toga, zaključak je da individualno (i proaktivno) savjetovanje o dugu predstavlja jedan od najučinkovitijih načina za adresiranje problema prezaduženosti. Savjetovanje je primarno fokusirano na dužnika odnosno mogućnost otplate duga na način koji im omogućava dostojanstven život, ali je i u interesu vjerovnika kojima osigurava da će se dug otplatiti u realnom roku i iznosu.</a:t>
            </a: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25</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E2D9B8A1-394F-C45B-E15A-D3373D8820EA}"/>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20A43CFE-04FC-CBC2-C99A-E3619C8BB865}"/>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927625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Prezaduženost</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Društveni problem na razini EU, 14% stanovništva prezaduženo</a:t>
            </a:r>
          </a:p>
          <a:p>
            <a:pPr marL="360" algn="just">
              <a:lnSpc>
                <a:spcPct val="105000"/>
              </a:lnSpc>
              <a:spcBef>
                <a:spcPts val="700"/>
              </a:spcBef>
              <a:spcAft>
                <a:spcPts val="800"/>
              </a:spcAft>
              <a:buClr>
                <a:srgbClr val="C00000"/>
              </a:buClr>
              <a:buSzPct val="60000"/>
            </a:pPr>
            <a:endParaRPr lang="hr-HR" sz="2800" spc="-1" dirty="0">
              <a:solidFill>
                <a:srgbClr val="000000"/>
              </a:solidFill>
              <a:uFill>
                <a:solidFill>
                  <a:srgbClr val="FFFFFF"/>
                </a:solidFill>
              </a:uFill>
            </a:endParaRPr>
          </a:p>
          <a:p>
            <a:pPr marL="360" algn="just">
              <a:lnSpc>
                <a:spcPct val="105000"/>
              </a:lnSpc>
              <a:spcBef>
                <a:spcPts val="700"/>
              </a:spcBef>
              <a:spcAft>
                <a:spcPts val="800"/>
              </a:spcAft>
              <a:buClr>
                <a:srgbClr val="C00000"/>
              </a:buClr>
              <a:buSzPct val="60000"/>
            </a:pPr>
            <a:r>
              <a:rPr lang="hr-HR" sz="2800" spc="-1" dirty="0">
                <a:solidFill>
                  <a:srgbClr val="000000"/>
                </a:solidFill>
                <a:uFill>
                  <a:solidFill>
                    <a:srgbClr val="FFFFFF"/>
                  </a:solidFill>
                </a:uFill>
              </a:rPr>
              <a:t>Republika Hrvatska: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Oko 230.000 građana s blokiranim računima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Povrh toga, građani s neaktivnim ovrhama i prezaduženi</a:t>
            </a:r>
          </a:p>
          <a:p>
            <a:pPr marL="360" algn="just">
              <a:lnSpc>
                <a:spcPct val="105000"/>
              </a:lnSpc>
              <a:spcBef>
                <a:spcPts val="700"/>
              </a:spcBef>
              <a:spcAft>
                <a:spcPts val="800"/>
              </a:spcAft>
              <a:buClr>
                <a:srgbClr val="C00000"/>
              </a:buClr>
              <a:buSzPct val="60000"/>
            </a:pPr>
            <a:endParaRPr lang="hr-HR" sz="2400" spc="-1" dirty="0">
              <a:solidFill>
                <a:srgbClr val="000000"/>
              </a:solidFill>
              <a:uFill>
                <a:solidFill>
                  <a:srgbClr val="FFFFFF"/>
                </a:solidFill>
              </a:uFill>
            </a:endParaRP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26</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ACAACBAC-0746-7C55-720F-ADC6BD759ED5}"/>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6A7268F7-1A56-1A08-AA34-7642BF57E7C2}"/>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40766960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43380">
            <a:extLst>
              <a:ext uri="{FF2B5EF4-FFF2-40B4-BE49-F238E27FC236}">
                <a16:creationId xmlns:a16="http://schemas.microsoft.com/office/drawing/2014/main" id="{5841655F-E0D8-C643-B51F-E2E364413FEE}"/>
              </a:ext>
            </a:extLst>
          </p:cNvPr>
          <p:cNvGrpSpPr/>
          <p:nvPr/>
        </p:nvGrpSpPr>
        <p:grpSpPr>
          <a:xfrm>
            <a:off x="711609" y="4921058"/>
            <a:ext cx="7720783" cy="768273"/>
            <a:chOff x="0" y="0"/>
            <a:chExt cx="10457224" cy="1040566"/>
          </a:xfrm>
        </p:grpSpPr>
        <p:sp>
          <p:nvSpPr>
            <p:cNvPr id="43" name="Shape 43378">
              <a:extLst>
                <a:ext uri="{FF2B5EF4-FFF2-40B4-BE49-F238E27FC236}">
                  <a16:creationId xmlns:a16="http://schemas.microsoft.com/office/drawing/2014/main" id="{9FEE9E39-E4F8-244E-AC2B-29F8947ACA2D}"/>
                </a:ext>
              </a:extLst>
            </p:cNvPr>
            <p:cNvSpPr/>
            <p:nvPr/>
          </p:nvSpPr>
          <p:spPr>
            <a:xfrm>
              <a:off x="4593611" y="273754"/>
              <a:ext cx="1270001" cy="7668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44" name="Shape 43379">
              <a:extLst>
                <a:ext uri="{FF2B5EF4-FFF2-40B4-BE49-F238E27FC236}">
                  <a16:creationId xmlns:a16="http://schemas.microsoft.com/office/drawing/2014/main" id="{45106C50-D4C3-9847-9280-B9AF1964DF73}"/>
                </a:ext>
              </a:extLst>
            </p:cNvPr>
            <p:cNvSpPr/>
            <p:nvPr/>
          </p:nvSpPr>
          <p:spPr>
            <a:xfrm rot="21420000">
              <a:off x="-3788" y="273754"/>
              <a:ext cx="10464801" cy="129283"/>
            </a:xfrm>
            <a:prstGeom prst="rect">
              <a:avLst/>
            </a:prstGeom>
            <a:solidFill>
              <a:schemeClr val="bg1">
                <a:lumMod val="85000"/>
              </a:schemeClr>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grpSp>
      <p:grpSp>
        <p:nvGrpSpPr>
          <p:cNvPr id="17" name="Group 43396">
            <a:extLst>
              <a:ext uri="{FF2B5EF4-FFF2-40B4-BE49-F238E27FC236}">
                <a16:creationId xmlns:a16="http://schemas.microsoft.com/office/drawing/2014/main" id="{D62ACF06-E0FD-1644-94C4-3EA48D486375}"/>
              </a:ext>
            </a:extLst>
          </p:cNvPr>
          <p:cNvGrpSpPr/>
          <p:nvPr/>
        </p:nvGrpSpPr>
        <p:grpSpPr>
          <a:xfrm>
            <a:off x="1230965" y="3622003"/>
            <a:ext cx="2542954" cy="1673815"/>
            <a:chOff x="0" y="0"/>
            <a:chExt cx="3444240" cy="2267055"/>
          </a:xfrm>
          <a:solidFill>
            <a:schemeClr val="accent1"/>
          </a:solidFill>
        </p:grpSpPr>
        <p:sp>
          <p:nvSpPr>
            <p:cNvPr id="28" name="Shape 43381">
              <a:extLst>
                <a:ext uri="{FF2B5EF4-FFF2-40B4-BE49-F238E27FC236}">
                  <a16:creationId xmlns:a16="http://schemas.microsoft.com/office/drawing/2014/main" id="{2C898CC9-6BBB-3D46-82A5-3C3F39160AB1}"/>
                </a:ext>
              </a:extLst>
            </p:cNvPr>
            <p:cNvSpPr/>
            <p:nvPr/>
          </p:nvSpPr>
          <p:spPr>
            <a:xfrm rot="21420000">
              <a:off x="9534" y="1869700"/>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9" name="Shape 43382">
              <a:extLst>
                <a:ext uri="{FF2B5EF4-FFF2-40B4-BE49-F238E27FC236}">
                  <a16:creationId xmlns:a16="http://schemas.microsoft.com/office/drawing/2014/main" id="{A1210029-7C3D-B141-A747-8E18D72A8005}"/>
                </a:ext>
              </a:extLst>
            </p:cNvPr>
            <p:cNvSpPr/>
            <p:nvPr/>
          </p:nvSpPr>
          <p:spPr>
            <a:xfrm rot="21420000">
              <a:off x="707077" y="1833143"/>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0" name="Shape 43383">
              <a:extLst>
                <a:ext uri="{FF2B5EF4-FFF2-40B4-BE49-F238E27FC236}">
                  <a16:creationId xmlns:a16="http://schemas.microsoft.com/office/drawing/2014/main" id="{E36E8A17-F324-FB4C-8082-955AD6FD9813}"/>
                </a:ext>
              </a:extLst>
            </p:cNvPr>
            <p:cNvSpPr/>
            <p:nvPr/>
          </p:nvSpPr>
          <p:spPr>
            <a:xfrm rot="21420000">
              <a:off x="1404620" y="1796586"/>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1" name="Shape 43384">
              <a:extLst>
                <a:ext uri="{FF2B5EF4-FFF2-40B4-BE49-F238E27FC236}">
                  <a16:creationId xmlns:a16="http://schemas.microsoft.com/office/drawing/2014/main" id="{90F355BD-F934-8C4C-8E8C-E0CF3011EB45}"/>
                </a:ext>
              </a:extLst>
            </p:cNvPr>
            <p:cNvSpPr/>
            <p:nvPr/>
          </p:nvSpPr>
          <p:spPr>
            <a:xfrm rot="21420000">
              <a:off x="2102163" y="1760030"/>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2" name="Shape 43385">
              <a:extLst>
                <a:ext uri="{FF2B5EF4-FFF2-40B4-BE49-F238E27FC236}">
                  <a16:creationId xmlns:a16="http://schemas.microsoft.com/office/drawing/2014/main" id="{35DB7163-67C0-5441-83D4-0C7D60573D38}"/>
                </a:ext>
              </a:extLst>
            </p:cNvPr>
            <p:cNvSpPr/>
            <p:nvPr/>
          </p:nvSpPr>
          <p:spPr>
            <a:xfrm rot="21420000">
              <a:off x="2799705" y="1723473"/>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3" name="Shape 43386">
              <a:extLst>
                <a:ext uri="{FF2B5EF4-FFF2-40B4-BE49-F238E27FC236}">
                  <a16:creationId xmlns:a16="http://schemas.microsoft.com/office/drawing/2014/main" id="{6DE4965F-B49F-D148-B88A-ABA6FBD31235}"/>
                </a:ext>
              </a:extLst>
            </p:cNvPr>
            <p:cNvSpPr/>
            <p:nvPr/>
          </p:nvSpPr>
          <p:spPr>
            <a:xfrm rot="21420000">
              <a:off x="334981" y="1406364"/>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4" name="Shape 43387">
              <a:extLst>
                <a:ext uri="{FF2B5EF4-FFF2-40B4-BE49-F238E27FC236}">
                  <a16:creationId xmlns:a16="http://schemas.microsoft.com/office/drawing/2014/main" id="{42D5A86E-16C9-8144-A9B0-288A14A58FE7}"/>
                </a:ext>
              </a:extLst>
            </p:cNvPr>
            <p:cNvSpPr/>
            <p:nvPr/>
          </p:nvSpPr>
          <p:spPr>
            <a:xfrm rot="21420000">
              <a:off x="1032524" y="1369807"/>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5" name="Shape 43388">
              <a:extLst>
                <a:ext uri="{FF2B5EF4-FFF2-40B4-BE49-F238E27FC236}">
                  <a16:creationId xmlns:a16="http://schemas.microsoft.com/office/drawing/2014/main" id="{51E818B9-7556-6D42-A883-D38F905DD0C2}"/>
                </a:ext>
              </a:extLst>
            </p:cNvPr>
            <p:cNvSpPr/>
            <p:nvPr/>
          </p:nvSpPr>
          <p:spPr>
            <a:xfrm rot="21420000">
              <a:off x="1730067" y="1333250"/>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6" name="Shape 43389">
              <a:extLst>
                <a:ext uri="{FF2B5EF4-FFF2-40B4-BE49-F238E27FC236}">
                  <a16:creationId xmlns:a16="http://schemas.microsoft.com/office/drawing/2014/main" id="{575B1E9E-487F-3A47-ADF4-14F13805735B}"/>
                </a:ext>
              </a:extLst>
            </p:cNvPr>
            <p:cNvSpPr/>
            <p:nvPr/>
          </p:nvSpPr>
          <p:spPr>
            <a:xfrm rot="21420000">
              <a:off x="2427609" y="1296694"/>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7" name="Shape 43390">
              <a:extLst>
                <a:ext uri="{FF2B5EF4-FFF2-40B4-BE49-F238E27FC236}">
                  <a16:creationId xmlns:a16="http://schemas.microsoft.com/office/drawing/2014/main" id="{D64DB2C2-8767-5E4E-958D-5A6BF2AD9EC7}"/>
                </a:ext>
              </a:extLst>
            </p:cNvPr>
            <p:cNvSpPr/>
            <p:nvPr/>
          </p:nvSpPr>
          <p:spPr>
            <a:xfrm rot="21420000">
              <a:off x="597015" y="946351"/>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8" name="Shape 43391">
              <a:extLst>
                <a:ext uri="{FF2B5EF4-FFF2-40B4-BE49-F238E27FC236}">
                  <a16:creationId xmlns:a16="http://schemas.microsoft.com/office/drawing/2014/main" id="{27A1EF08-A314-0A48-97C6-F6EFE66B66EE}"/>
                </a:ext>
              </a:extLst>
            </p:cNvPr>
            <p:cNvSpPr/>
            <p:nvPr/>
          </p:nvSpPr>
          <p:spPr>
            <a:xfrm rot="21420000">
              <a:off x="1294558" y="909794"/>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39" name="Shape 43392">
              <a:extLst>
                <a:ext uri="{FF2B5EF4-FFF2-40B4-BE49-F238E27FC236}">
                  <a16:creationId xmlns:a16="http://schemas.microsoft.com/office/drawing/2014/main" id="{E084801B-A142-CA47-A526-B826460D9B5D}"/>
                </a:ext>
              </a:extLst>
            </p:cNvPr>
            <p:cNvSpPr/>
            <p:nvPr/>
          </p:nvSpPr>
          <p:spPr>
            <a:xfrm rot="21420000">
              <a:off x="1992101" y="873237"/>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40" name="Shape 43393">
              <a:extLst>
                <a:ext uri="{FF2B5EF4-FFF2-40B4-BE49-F238E27FC236}">
                  <a16:creationId xmlns:a16="http://schemas.microsoft.com/office/drawing/2014/main" id="{75ED1D7D-FB18-8246-9E09-D9B9918C0D43}"/>
                </a:ext>
              </a:extLst>
            </p:cNvPr>
            <p:cNvSpPr/>
            <p:nvPr/>
          </p:nvSpPr>
          <p:spPr>
            <a:xfrm rot="21420000">
              <a:off x="985875" y="479691"/>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41" name="Shape 43394">
              <a:extLst>
                <a:ext uri="{FF2B5EF4-FFF2-40B4-BE49-F238E27FC236}">
                  <a16:creationId xmlns:a16="http://schemas.microsoft.com/office/drawing/2014/main" id="{44B2FA2A-36F7-D94E-8B7D-3F89402C0124}"/>
                </a:ext>
              </a:extLst>
            </p:cNvPr>
            <p:cNvSpPr/>
            <p:nvPr/>
          </p:nvSpPr>
          <p:spPr>
            <a:xfrm rot="21420000">
              <a:off x="1683418" y="443134"/>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42" name="Shape 43395">
              <a:extLst>
                <a:ext uri="{FF2B5EF4-FFF2-40B4-BE49-F238E27FC236}">
                  <a16:creationId xmlns:a16="http://schemas.microsoft.com/office/drawing/2014/main" id="{2652177C-5E4C-0A47-BB0E-7AA1D2D0C82B}"/>
                </a:ext>
              </a:extLst>
            </p:cNvPr>
            <p:cNvSpPr/>
            <p:nvPr/>
          </p:nvSpPr>
          <p:spPr>
            <a:xfrm rot="21420000">
              <a:off x="1311322" y="16355"/>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grpSp>
      <p:grpSp>
        <p:nvGrpSpPr>
          <p:cNvPr id="18" name="Group 43406">
            <a:extLst>
              <a:ext uri="{FF2B5EF4-FFF2-40B4-BE49-F238E27FC236}">
                <a16:creationId xmlns:a16="http://schemas.microsoft.com/office/drawing/2014/main" id="{5F20AFF1-EEC1-0F47-9B1D-9BD4AE261F3A}"/>
              </a:ext>
            </a:extLst>
          </p:cNvPr>
          <p:cNvGrpSpPr/>
          <p:nvPr/>
        </p:nvGrpSpPr>
        <p:grpSpPr>
          <a:xfrm>
            <a:off x="5722390" y="4047230"/>
            <a:ext cx="2542953" cy="1014171"/>
            <a:chOff x="0" y="0"/>
            <a:chExt cx="3444240" cy="1373616"/>
          </a:xfrm>
          <a:solidFill>
            <a:schemeClr val="accent3"/>
          </a:solidFill>
        </p:grpSpPr>
        <p:sp>
          <p:nvSpPr>
            <p:cNvPr id="19" name="Shape 43397">
              <a:extLst>
                <a:ext uri="{FF2B5EF4-FFF2-40B4-BE49-F238E27FC236}">
                  <a16:creationId xmlns:a16="http://schemas.microsoft.com/office/drawing/2014/main" id="{24A5DB76-3A7A-D644-B347-96FDC82AC3E2}"/>
                </a:ext>
              </a:extLst>
            </p:cNvPr>
            <p:cNvSpPr/>
            <p:nvPr/>
          </p:nvSpPr>
          <p:spPr>
            <a:xfrm rot="21420000">
              <a:off x="9534" y="976261"/>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0" name="Shape 43398">
              <a:extLst>
                <a:ext uri="{FF2B5EF4-FFF2-40B4-BE49-F238E27FC236}">
                  <a16:creationId xmlns:a16="http://schemas.microsoft.com/office/drawing/2014/main" id="{E95811A0-0B9D-704E-ADA9-E6B97EB4EDA9}"/>
                </a:ext>
              </a:extLst>
            </p:cNvPr>
            <p:cNvSpPr/>
            <p:nvPr/>
          </p:nvSpPr>
          <p:spPr>
            <a:xfrm rot="21420000">
              <a:off x="707077" y="939704"/>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1" name="Shape 43399">
              <a:extLst>
                <a:ext uri="{FF2B5EF4-FFF2-40B4-BE49-F238E27FC236}">
                  <a16:creationId xmlns:a16="http://schemas.microsoft.com/office/drawing/2014/main" id="{BF67C0F2-54D1-4448-97A1-4D0D65934377}"/>
                </a:ext>
              </a:extLst>
            </p:cNvPr>
            <p:cNvSpPr/>
            <p:nvPr/>
          </p:nvSpPr>
          <p:spPr>
            <a:xfrm rot="21420000">
              <a:off x="1404620" y="903147"/>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2" name="Shape 43400">
              <a:extLst>
                <a:ext uri="{FF2B5EF4-FFF2-40B4-BE49-F238E27FC236}">
                  <a16:creationId xmlns:a16="http://schemas.microsoft.com/office/drawing/2014/main" id="{D65F6001-863D-CE44-A6D8-DF69F37757A5}"/>
                </a:ext>
              </a:extLst>
            </p:cNvPr>
            <p:cNvSpPr/>
            <p:nvPr/>
          </p:nvSpPr>
          <p:spPr>
            <a:xfrm rot="21420000">
              <a:off x="2102162" y="866591"/>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3" name="Shape 43401">
              <a:extLst>
                <a:ext uri="{FF2B5EF4-FFF2-40B4-BE49-F238E27FC236}">
                  <a16:creationId xmlns:a16="http://schemas.microsoft.com/office/drawing/2014/main" id="{EAA56B54-A2CE-3546-B92A-0B6ED85E8E04}"/>
                </a:ext>
              </a:extLst>
            </p:cNvPr>
            <p:cNvSpPr/>
            <p:nvPr/>
          </p:nvSpPr>
          <p:spPr>
            <a:xfrm rot="21420000">
              <a:off x="2799705" y="830034"/>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4" name="Shape 43402">
              <a:extLst>
                <a:ext uri="{FF2B5EF4-FFF2-40B4-BE49-F238E27FC236}">
                  <a16:creationId xmlns:a16="http://schemas.microsoft.com/office/drawing/2014/main" id="{832037D8-7BD6-0D46-AFF7-F716FA5DD1B0}"/>
                </a:ext>
              </a:extLst>
            </p:cNvPr>
            <p:cNvSpPr/>
            <p:nvPr/>
          </p:nvSpPr>
          <p:spPr>
            <a:xfrm rot="21420000">
              <a:off x="334981" y="512925"/>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5" name="Shape 43403">
              <a:extLst>
                <a:ext uri="{FF2B5EF4-FFF2-40B4-BE49-F238E27FC236}">
                  <a16:creationId xmlns:a16="http://schemas.microsoft.com/office/drawing/2014/main" id="{D972B281-D66A-1044-ACFE-764F5E40573B}"/>
                </a:ext>
              </a:extLst>
            </p:cNvPr>
            <p:cNvSpPr/>
            <p:nvPr/>
          </p:nvSpPr>
          <p:spPr>
            <a:xfrm rot="21420000">
              <a:off x="1032524" y="476368"/>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6" name="Shape 43404">
              <a:extLst>
                <a:ext uri="{FF2B5EF4-FFF2-40B4-BE49-F238E27FC236}">
                  <a16:creationId xmlns:a16="http://schemas.microsoft.com/office/drawing/2014/main" id="{5054C1B4-1A58-C840-A025-A5A92C8EAA2B}"/>
                </a:ext>
              </a:extLst>
            </p:cNvPr>
            <p:cNvSpPr/>
            <p:nvPr/>
          </p:nvSpPr>
          <p:spPr>
            <a:xfrm rot="21420000">
              <a:off x="1730067" y="439811"/>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27" name="Shape 43405">
              <a:extLst>
                <a:ext uri="{FF2B5EF4-FFF2-40B4-BE49-F238E27FC236}">
                  <a16:creationId xmlns:a16="http://schemas.microsoft.com/office/drawing/2014/main" id="{62BA3F7E-D85B-584B-AAFD-49D0C368CB97}"/>
                </a:ext>
              </a:extLst>
            </p:cNvPr>
            <p:cNvSpPr/>
            <p:nvPr/>
          </p:nvSpPr>
          <p:spPr>
            <a:xfrm rot="21420000">
              <a:off x="1294557" y="16355"/>
              <a:ext cx="635001" cy="381001"/>
            </a:xfrm>
            <a:prstGeom prst="rect">
              <a:avLst/>
            </a:prstGeom>
            <a:grp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grpSp>
      <p:sp>
        <p:nvSpPr>
          <p:cNvPr id="47" name="TextBox 46">
            <a:extLst>
              <a:ext uri="{FF2B5EF4-FFF2-40B4-BE49-F238E27FC236}">
                <a16:creationId xmlns:a16="http://schemas.microsoft.com/office/drawing/2014/main" id="{6E0109CF-6121-9642-9523-6EB256C85C99}"/>
              </a:ext>
            </a:extLst>
          </p:cNvPr>
          <p:cNvSpPr txBox="1"/>
          <p:nvPr/>
        </p:nvSpPr>
        <p:spPr>
          <a:xfrm>
            <a:off x="522016" y="966720"/>
            <a:ext cx="4507965" cy="438710"/>
          </a:xfrm>
          <a:prstGeom prst="rect">
            <a:avLst/>
          </a:prstGeom>
          <a:noFill/>
        </p:spPr>
        <p:txBody>
          <a:bodyPr wrap="none" rtlCol="0">
            <a:spAutoFit/>
          </a:bodyPr>
          <a:lstStyle/>
          <a:p>
            <a:pPr algn="ctr"/>
            <a:r>
              <a:rPr lang="hr-HR" sz="2251" b="1" dirty="0">
                <a:solidFill>
                  <a:schemeClr val="tx2"/>
                </a:solidFill>
                <a:latin typeface="Poppins" pitchFamily="2" charset="77"/>
                <a:cs typeface="Poppins" pitchFamily="2" charset="77"/>
              </a:rPr>
              <a:t>PREZADUŽENOST - DEFINICIJA</a:t>
            </a:r>
            <a:endParaRPr lang="en-US" sz="2251" b="1" dirty="0">
              <a:solidFill>
                <a:schemeClr val="tx2"/>
              </a:solidFill>
              <a:latin typeface="Poppins" pitchFamily="2" charset="77"/>
              <a:cs typeface="Poppins" pitchFamily="2" charset="77"/>
            </a:endParaRPr>
          </a:p>
        </p:txBody>
      </p:sp>
      <p:sp>
        <p:nvSpPr>
          <p:cNvPr id="49" name="Subtitle 2">
            <a:extLst>
              <a:ext uri="{FF2B5EF4-FFF2-40B4-BE49-F238E27FC236}">
                <a16:creationId xmlns:a16="http://schemas.microsoft.com/office/drawing/2014/main" id="{13CDB206-5FB6-6547-BF41-FC1B19BEA77F}"/>
              </a:ext>
            </a:extLst>
          </p:cNvPr>
          <p:cNvSpPr txBox="1">
            <a:spLocks/>
          </p:cNvSpPr>
          <p:nvPr/>
        </p:nvSpPr>
        <p:spPr>
          <a:xfrm>
            <a:off x="570458" y="1425021"/>
            <a:ext cx="8003084" cy="180697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13"/>
              </a:lnSpc>
            </a:pPr>
            <a:endParaRPr lang="hr-HR" sz="1800" dirty="0">
              <a:effectLst/>
              <a:latin typeface="Times New Roman" panose="02020603050405020304" pitchFamily="18" charset="0"/>
              <a:ea typeface="Calibri" panose="020F0502020204030204" pitchFamily="34" charset="0"/>
            </a:endParaRPr>
          </a:p>
          <a:p>
            <a:pPr algn="just">
              <a:lnSpc>
                <a:spcPts val="1313"/>
              </a:lnSpc>
            </a:pPr>
            <a:r>
              <a:rPr lang="hr-HR" sz="1400" dirty="0">
                <a:effectLst/>
                <a:latin typeface="+mn-lt"/>
                <a:ea typeface="Calibri" panose="020F0502020204030204" pitchFamily="34" charset="0"/>
              </a:rPr>
              <a:t>„omjer duga pojedinca ili obitelji očigledno i na dugoročnoj osnovi prelazi kapacitet plaćanja“</a:t>
            </a:r>
          </a:p>
          <a:p>
            <a:pPr algn="just">
              <a:lnSpc>
                <a:spcPts val="1313"/>
              </a:lnSpc>
            </a:pPr>
            <a:endParaRPr lang="hr-HR" sz="1400" dirty="0">
              <a:effectLst/>
              <a:latin typeface="+mn-lt"/>
              <a:ea typeface="Calibri" panose="020F0502020204030204" pitchFamily="34" charset="0"/>
            </a:endParaRPr>
          </a:p>
          <a:p>
            <a:pPr algn="just">
              <a:lnSpc>
                <a:spcPts val="1313"/>
              </a:lnSpc>
            </a:pPr>
            <a:r>
              <a:rPr lang="hr-HR" sz="1400" dirty="0">
                <a:effectLst/>
                <a:latin typeface="+mn-lt"/>
                <a:ea typeface="Calibri" panose="020F0502020204030204" pitchFamily="34" charset="0"/>
              </a:rPr>
              <a:t>„kućanstvo je prezaduženo kad su njegovi postojeći i očekivani resursi nedovoljni za redovno podmirivanje financijskih obveza bez smanjivanja životnog standarda</a:t>
            </a:r>
            <a:r>
              <a:rPr lang="hr-HR" sz="1400" dirty="0">
                <a:solidFill>
                  <a:schemeClr val="tx1"/>
                </a:solidFill>
                <a:effectLst/>
                <a:latin typeface="+mn-lt"/>
                <a:ea typeface="Open Sans Light" panose="020B0306030504020204" pitchFamily="34" charset="0"/>
                <a:cs typeface="Open Sans Light" panose="020B0306030504020204" pitchFamily="34" charset="0"/>
              </a:rPr>
              <a:t>”</a:t>
            </a:r>
          </a:p>
          <a:p>
            <a:pPr algn="just">
              <a:lnSpc>
                <a:spcPts val="1313"/>
              </a:lnSpc>
            </a:pPr>
            <a:endParaRPr lang="hr-HR" sz="1400" dirty="0">
              <a:solidFill>
                <a:schemeClr val="tx1"/>
              </a:solidFill>
              <a:effectLst/>
              <a:latin typeface="+mn-lt"/>
              <a:ea typeface="Open Sans Light" panose="020B0306030504020204" pitchFamily="34" charset="0"/>
              <a:cs typeface="Open Sans Light" panose="020B0306030504020204" pitchFamily="34" charset="0"/>
            </a:endParaRPr>
          </a:p>
          <a:p>
            <a:pPr algn="just">
              <a:lnSpc>
                <a:spcPts val="1313"/>
              </a:lnSpc>
            </a:pPr>
            <a:r>
              <a:rPr lang="hr-HR" sz="1400" dirty="0">
                <a:effectLst/>
                <a:latin typeface="+mn-lt"/>
                <a:ea typeface="Calibri" panose="020F0502020204030204" pitchFamily="34" charset="0"/>
              </a:rPr>
              <a:t>„prihodi kućanstva, unatoč smanjenju životnog standarda, nedostatni da uredno podmiruju sve financijske obveze tijekom dužeg vremenskog razdoblja“</a:t>
            </a:r>
            <a:endParaRPr lang="hr-HR" sz="1400" dirty="0">
              <a:solidFill>
                <a:schemeClr val="tx1"/>
              </a:solidFill>
              <a:effectLst/>
              <a:latin typeface="+mn-lt"/>
              <a:ea typeface="Open Sans Light" panose="020B0306030504020204" pitchFamily="34" charset="0"/>
              <a:cs typeface="Open Sans Light" panose="020B0306030504020204" pitchFamily="34" charset="0"/>
            </a:endParaRPr>
          </a:p>
          <a:p>
            <a:pPr algn="just">
              <a:lnSpc>
                <a:spcPts val="1313"/>
              </a:lnSpc>
            </a:pPr>
            <a:endParaRPr lang="en-US" sz="1400" dirty="0">
              <a:solidFill>
                <a:schemeClr val="tx1"/>
              </a:solidFill>
              <a:latin typeface="+mn-lt"/>
              <a:ea typeface="Open Sans Light" panose="020B0306030504020204" pitchFamily="34" charset="0"/>
              <a:cs typeface="Open Sans Light" panose="020B0306030504020204" pitchFamily="34" charset="0"/>
            </a:endParaRPr>
          </a:p>
        </p:txBody>
      </p:sp>
      <p:sp>
        <p:nvSpPr>
          <p:cNvPr id="50" name="Rectangle 49">
            <a:extLst>
              <a:ext uri="{FF2B5EF4-FFF2-40B4-BE49-F238E27FC236}">
                <a16:creationId xmlns:a16="http://schemas.microsoft.com/office/drawing/2014/main" id="{2C23ABC7-9D39-F043-88B9-F3E88DF153AE}"/>
              </a:ext>
            </a:extLst>
          </p:cNvPr>
          <p:cNvSpPr/>
          <p:nvPr/>
        </p:nvSpPr>
        <p:spPr>
          <a:xfrm>
            <a:off x="1383183" y="3230988"/>
            <a:ext cx="176130" cy="1761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51" name="TextBox 50">
            <a:extLst>
              <a:ext uri="{FF2B5EF4-FFF2-40B4-BE49-F238E27FC236}">
                <a16:creationId xmlns:a16="http://schemas.microsoft.com/office/drawing/2014/main" id="{C3B7BE59-DF77-7647-AD25-AA844C64940B}"/>
              </a:ext>
            </a:extLst>
          </p:cNvPr>
          <p:cNvSpPr txBox="1"/>
          <p:nvPr/>
        </p:nvSpPr>
        <p:spPr>
          <a:xfrm>
            <a:off x="1872897" y="3176915"/>
            <a:ext cx="776175"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OBVEZE</a:t>
            </a:r>
            <a:endParaRPr lang="en-US" sz="1200" b="1" dirty="0">
              <a:solidFill>
                <a:schemeClr val="tx2"/>
              </a:solidFill>
              <a:latin typeface="Poppins" pitchFamily="2" charset="77"/>
              <a:ea typeface="League Spartan" charset="0"/>
              <a:cs typeface="Poppins" pitchFamily="2" charset="77"/>
            </a:endParaRPr>
          </a:p>
        </p:txBody>
      </p:sp>
      <p:sp>
        <p:nvSpPr>
          <p:cNvPr id="55" name="Rectangle 54">
            <a:extLst>
              <a:ext uri="{FF2B5EF4-FFF2-40B4-BE49-F238E27FC236}">
                <a16:creationId xmlns:a16="http://schemas.microsoft.com/office/drawing/2014/main" id="{CE03FB9B-FED6-C84F-801D-31B0D6E772B6}"/>
              </a:ext>
            </a:extLst>
          </p:cNvPr>
          <p:cNvSpPr/>
          <p:nvPr/>
        </p:nvSpPr>
        <p:spPr>
          <a:xfrm>
            <a:off x="6028000" y="3230988"/>
            <a:ext cx="176130" cy="17613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dirty="0">
              <a:latin typeface="Lato Light" panose="020F0502020204030203" pitchFamily="34" charset="0"/>
            </a:endParaRPr>
          </a:p>
        </p:txBody>
      </p:sp>
      <p:sp>
        <p:nvSpPr>
          <p:cNvPr id="56" name="TextBox 55">
            <a:extLst>
              <a:ext uri="{FF2B5EF4-FFF2-40B4-BE49-F238E27FC236}">
                <a16:creationId xmlns:a16="http://schemas.microsoft.com/office/drawing/2014/main" id="{7ADDCA6F-4215-994C-97B4-11E2D9ED870A}"/>
              </a:ext>
            </a:extLst>
          </p:cNvPr>
          <p:cNvSpPr txBox="1"/>
          <p:nvPr/>
        </p:nvSpPr>
        <p:spPr>
          <a:xfrm>
            <a:off x="6413121" y="3180554"/>
            <a:ext cx="816249" cy="276999"/>
          </a:xfrm>
          <a:prstGeom prst="rect">
            <a:avLst/>
          </a:prstGeom>
          <a:noFill/>
        </p:spPr>
        <p:txBody>
          <a:bodyPr wrap="none" rtlCol="0" anchor="ctr" anchorCtr="0">
            <a:spAutoFit/>
          </a:bodyPr>
          <a:lstStyle/>
          <a:p>
            <a:r>
              <a:rPr lang="hr-HR" sz="1200" b="1" dirty="0">
                <a:solidFill>
                  <a:schemeClr val="tx2"/>
                </a:solidFill>
                <a:latin typeface="Poppins" pitchFamily="2" charset="77"/>
                <a:ea typeface="League Spartan" charset="0"/>
                <a:cs typeface="Poppins" pitchFamily="2" charset="77"/>
              </a:rPr>
              <a:t>PRIHODI</a:t>
            </a:r>
            <a:endParaRPr lang="en-US" sz="1200" b="1" dirty="0">
              <a:solidFill>
                <a:schemeClr val="tx2"/>
              </a:solidFill>
              <a:latin typeface="Poppins" pitchFamily="2" charset="77"/>
              <a:ea typeface="League Spartan" charset="0"/>
              <a:cs typeface="Poppins" pitchFamily="2" charset="77"/>
            </a:endParaRPr>
          </a:p>
        </p:txBody>
      </p:sp>
      <p:pic>
        <p:nvPicPr>
          <p:cNvPr id="45" name="Picture 44">
            <a:extLst>
              <a:ext uri="{FF2B5EF4-FFF2-40B4-BE49-F238E27FC236}">
                <a16:creationId xmlns:a16="http://schemas.microsoft.com/office/drawing/2014/main" id="{58FC00B7-96C9-6385-D4D6-F8C678824811}"/>
              </a:ext>
            </a:extLst>
          </p:cNvPr>
          <p:cNvPicPr>
            <a:picLocks noChangeAspect="1"/>
          </p:cNvPicPr>
          <p:nvPr/>
        </p:nvPicPr>
        <p:blipFill>
          <a:blip r:embed="rId2"/>
          <a:stretch>
            <a:fillRect/>
          </a:stretch>
        </p:blipFill>
        <p:spPr>
          <a:xfrm>
            <a:off x="77657" y="64537"/>
            <a:ext cx="1076325" cy="990600"/>
          </a:xfrm>
          <a:prstGeom prst="rect">
            <a:avLst/>
          </a:prstGeom>
        </p:spPr>
      </p:pic>
      <p:pic>
        <p:nvPicPr>
          <p:cNvPr id="46" name="Picture 45">
            <a:extLst>
              <a:ext uri="{FF2B5EF4-FFF2-40B4-BE49-F238E27FC236}">
                <a16:creationId xmlns:a16="http://schemas.microsoft.com/office/drawing/2014/main" id="{D866E051-9764-08C2-79AF-D5451CB35AD2}"/>
              </a:ext>
            </a:extLst>
          </p:cNvPr>
          <p:cNvPicPr>
            <a:picLocks noChangeAspect="1"/>
          </p:cNvPicPr>
          <p:nvPr/>
        </p:nvPicPr>
        <p:blipFill>
          <a:blip r:embed="rId3"/>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2334427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Proces ulaska u prezaduženost</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Vanjski poremećaj</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Pokušaj rješenja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Eskalacija problema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i="1" spc="-1" dirty="0" err="1">
                <a:solidFill>
                  <a:srgbClr val="000000"/>
                </a:solidFill>
                <a:uFill>
                  <a:solidFill>
                    <a:srgbClr val="FFFFFF"/>
                  </a:solidFill>
                </a:uFill>
              </a:rPr>
              <a:t>Default</a:t>
            </a:r>
            <a:endParaRPr lang="hr-HR" sz="2800" i="1" spc="-1" dirty="0">
              <a:solidFill>
                <a:srgbClr val="000000"/>
              </a:solidFill>
              <a:uFill>
                <a:solidFill>
                  <a:srgbClr val="FFFFFF"/>
                </a:solidFill>
              </a:uFill>
            </a:endParaRP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„Užas bez kraja”</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28</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8618FF2D-905A-CC2C-D7DF-296A00FECD60}"/>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FEECEDD5-3B0B-FCE3-9EF0-FC02D41F1FB3}"/>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17553578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9870218-F905-FE42-A20F-69C486DE422F}"/>
              </a:ext>
            </a:extLst>
          </p:cNvPr>
          <p:cNvGrpSpPr/>
          <p:nvPr/>
        </p:nvGrpSpPr>
        <p:grpSpPr>
          <a:xfrm>
            <a:off x="3972864" y="5118659"/>
            <a:ext cx="1198274" cy="470344"/>
            <a:chOff x="2616658" y="5607869"/>
            <a:chExt cx="1318986" cy="445879"/>
          </a:xfrm>
        </p:grpSpPr>
        <p:sp>
          <p:nvSpPr>
            <p:cNvPr id="3" name="Freeform 8">
              <a:extLst>
                <a:ext uri="{FF2B5EF4-FFF2-40B4-BE49-F238E27FC236}">
                  <a16:creationId xmlns:a16="http://schemas.microsoft.com/office/drawing/2014/main" id="{CCB87202-E257-DA42-91A5-4EC16846E271}"/>
                </a:ext>
              </a:extLst>
            </p:cNvPr>
            <p:cNvSpPr>
              <a:spLocks/>
            </p:cNvSpPr>
            <p:nvPr/>
          </p:nvSpPr>
          <p:spPr bwMode="auto">
            <a:xfrm>
              <a:off x="2616658" y="5724283"/>
              <a:ext cx="1318986" cy="329465"/>
            </a:xfrm>
            <a:custGeom>
              <a:avLst/>
              <a:gdLst>
                <a:gd name="T0" fmla="*/ 0 w 1173"/>
                <a:gd name="T1" fmla="*/ 0 h 293"/>
                <a:gd name="T2" fmla="*/ 4 w 1173"/>
                <a:gd name="T3" fmla="*/ 0 h 293"/>
                <a:gd name="T4" fmla="*/ 16 w 1173"/>
                <a:gd name="T5" fmla="*/ 12 h 293"/>
                <a:gd name="T6" fmla="*/ 36 w 1173"/>
                <a:gd name="T7" fmla="*/ 23 h 293"/>
                <a:gd name="T8" fmla="*/ 65 w 1173"/>
                <a:gd name="T9" fmla="*/ 35 h 293"/>
                <a:gd name="T10" fmla="*/ 101 w 1173"/>
                <a:gd name="T11" fmla="*/ 45 h 293"/>
                <a:gd name="T12" fmla="*/ 144 w 1173"/>
                <a:gd name="T13" fmla="*/ 54 h 293"/>
                <a:gd name="T14" fmla="*/ 193 w 1173"/>
                <a:gd name="T15" fmla="*/ 63 h 293"/>
                <a:gd name="T16" fmla="*/ 247 w 1173"/>
                <a:gd name="T17" fmla="*/ 71 h 293"/>
                <a:gd name="T18" fmla="*/ 308 w 1173"/>
                <a:gd name="T19" fmla="*/ 77 h 293"/>
                <a:gd name="T20" fmla="*/ 372 w 1173"/>
                <a:gd name="T21" fmla="*/ 82 h 293"/>
                <a:gd name="T22" fmla="*/ 440 w 1173"/>
                <a:gd name="T23" fmla="*/ 86 h 293"/>
                <a:gd name="T24" fmla="*/ 512 w 1173"/>
                <a:gd name="T25" fmla="*/ 87 h 293"/>
                <a:gd name="T26" fmla="*/ 587 w 1173"/>
                <a:gd name="T27" fmla="*/ 89 h 293"/>
                <a:gd name="T28" fmla="*/ 661 w 1173"/>
                <a:gd name="T29" fmla="*/ 87 h 293"/>
                <a:gd name="T30" fmla="*/ 733 w 1173"/>
                <a:gd name="T31" fmla="*/ 86 h 293"/>
                <a:gd name="T32" fmla="*/ 801 w 1173"/>
                <a:gd name="T33" fmla="*/ 82 h 293"/>
                <a:gd name="T34" fmla="*/ 866 w 1173"/>
                <a:gd name="T35" fmla="*/ 77 h 293"/>
                <a:gd name="T36" fmla="*/ 926 w 1173"/>
                <a:gd name="T37" fmla="*/ 71 h 293"/>
                <a:gd name="T38" fmla="*/ 981 w 1173"/>
                <a:gd name="T39" fmla="*/ 63 h 293"/>
                <a:gd name="T40" fmla="*/ 1030 w 1173"/>
                <a:gd name="T41" fmla="*/ 54 h 293"/>
                <a:gd name="T42" fmla="*/ 1072 w 1173"/>
                <a:gd name="T43" fmla="*/ 45 h 293"/>
                <a:gd name="T44" fmla="*/ 1108 w 1173"/>
                <a:gd name="T45" fmla="*/ 35 h 293"/>
                <a:gd name="T46" fmla="*/ 1137 w 1173"/>
                <a:gd name="T47" fmla="*/ 23 h 293"/>
                <a:gd name="T48" fmla="*/ 1157 w 1173"/>
                <a:gd name="T49" fmla="*/ 12 h 293"/>
                <a:gd name="T50" fmla="*/ 1170 w 1173"/>
                <a:gd name="T51" fmla="*/ 0 h 293"/>
                <a:gd name="T52" fmla="*/ 1173 w 1173"/>
                <a:gd name="T53" fmla="*/ 0 h 293"/>
                <a:gd name="T54" fmla="*/ 1173 w 1173"/>
                <a:gd name="T55" fmla="*/ 193 h 293"/>
                <a:gd name="T56" fmla="*/ 1169 w 1173"/>
                <a:gd name="T57" fmla="*/ 206 h 293"/>
                <a:gd name="T58" fmla="*/ 1155 w 1173"/>
                <a:gd name="T59" fmla="*/ 217 h 293"/>
                <a:gd name="T60" fmla="*/ 1133 w 1173"/>
                <a:gd name="T61" fmla="*/ 229 h 293"/>
                <a:gd name="T62" fmla="*/ 1105 w 1173"/>
                <a:gd name="T63" fmla="*/ 240 h 293"/>
                <a:gd name="T64" fmla="*/ 1067 w 1173"/>
                <a:gd name="T65" fmla="*/ 249 h 293"/>
                <a:gd name="T66" fmla="*/ 1025 w 1173"/>
                <a:gd name="T67" fmla="*/ 260 h 293"/>
                <a:gd name="T68" fmla="*/ 976 w 1173"/>
                <a:gd name="T69" fmla="*/ 267 h 293"/>
                <a:gd name="T70" fmla="*/ 922 w 1173"/>
                <a:gd name="T71" fmla="*/ 275 h 293"/>
                <a:gd name="T72" fmla="*/ 863 w 1173"/>
                <a:gd name="T73" fmla="*/ 281 h 293"/>
                <a:gd name="T74" fmla="*/ 799 w 1173"/>
                <a:gd name="T75" fmla="*/ 285 h 293"/>
                <a:gd name="T76" fmla="*/ 731 w 1173"/>
                <a:gd name="T77" fmla="*/ 289 h 293"/>
                <a:gd name="T78" fmla="*/ 660 w 1173"/>
                <a:gd name="T79" fmla="*/ 292 h 293"/>
                <a:gd name="T80" fmla="*/ 588 w 1173"/>
                <a:gd name="T81" fmla="*/ 293 h 293"/>
                <a:gd name="T82" fmla="*/ 587 w 1173"/>
                <a:gd name="T83" fmla="*/ 293 h 293"/>
                <a:gd name="T84" fmla="*/ 513 w 1173"/>
                <a:gd name="T85" fmla="*/ 292 h 293"/>
                <a:gd name="T86" fmla="*/ 443 w 1173"/>
                <a:gd name="T87" fmla="*/ 289 h 293"/>
                <a:gd name="T88" fmla="*/ 374 w 1173"/>
                <a:gd name="T89" fmla="*/ 285 h 293"/>
                <a:gd name="T90" fmla="*/ 311 w 1173"/>
                <a:gd name="T91" fmla="*/ 281 h 293"/>
                <a:gd name="T92" fmla="*/ 252 w 1173"/>
                <a:gd name="T93" fmla="*/ 275 h 293"/>
                <a:gd name="T94" fmla="*/ 197 w 1173"/>
                <a:gd name="T95" fmla="*/ 267 h 293"/>
                <a:gd name="T96" fmla="*/ 148 w 1173"/>
                <a:gd name="T97" fmla="*/ 260 h 293"/>
                <a:gd name="T98" fmla="*/ 106 w 1173"/>
                <a:gd name="T99" fmla="*/ 249 h 293"/>
                <a:gd name="T100" fmla="*/ 70 w 1173"/>
                <a:gd name="T101" fmla="*/ 240 h 293"/>
                <a:gd name="T102" fmla="*/ 40 w 1173"/>
                <a:gd name="T103" fmla="*/ 229 h 293"/>
                <a:gd name="T104" fmla="*/ 18 w 1173"/>
                <a:gd name="T105" fmla="*/ 217 h 293"/>
                <a:gd name="T106" fmla="*/ 6 w 1173"/>
                <a:gd name="T107" fmla="*/ 206 h 293"/>
                <a:gd name="T108" fmla="*/ 0 w 1173"/>
                <a:gd name="T109" fmla="*/ 193 h 293"/>
                <a:gd name="T110" fmla="*/ 0 w 1173"/>
                <a:gd name="T111"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73" h="293">
                  <a:moveTo>
                    <a:pt x="0" y="0"/>
                  </a:moveTo>
                  <a:lnTo>
                    <a:pt x="4" y="0"/>
                  </a:lnTo>
                  <a:lnTo>
                    <a:pt x="16" y="12"/>
                  </a:lnTo>
                  <a:lnTo>
                    <a:pt x="36" y="23"/>
                  </a:lnTo>
                  <a:lnTo>
                    <a:pt x="65" y="35"/>
                  </a:lnTo>
                  <a:lnTo>
                    <a:pt x="101" y="45"/>
                  </a:lnTo>
                  <a:lnTo>
                    <a:pt x="144" y="54"/>
                  </a:lnTo>
                  <a:lnTo>
                    <a:pt x="193" y="63"/>
                  </a:lnTo>
                  <a:lnTo>
                    <a:pt x="247" y="71"/>
                  </a:lnTo>
                  <a:lnTo>
                    <a:pt x="308" y="77"/>
                  </a:lnTo>
                  <a:lnTo>
                    <a:pt x="372" y="82"/>
                  </a:lnTo>
                  <a:lnTo>
                    <a:pt x="440" y="86"/>
                  </a:lnTo>
                  <a:lnTo>
                    <a:pt x="512" y="87"/>
                  </a:lnTo>
                  <a:lnTo>
                    <a:pt x="587" y="89"/>
                  </a:lnTo>
                  <a:lnTo>
                    <a:pt x="661" y="87"/>
                  </a:lnTo>
                  <a:lnTo>
                    <a:pt x="733" y="86"/>
                  </a:lnTo>
                  <a:lnTo>
                    <a:pt x="801" y="82"/>
                  </a:lnTo>
                  <a:lnTo>
                    <a:pt x="866" y="77"/>
                  </a:lnTo>
                  <a:lnTo>
                    <a:pt x="926" y="71"/>
                  </a:lnTo>
                  <a:lnTo>
                    <a:pt x="981" y="63"/>
                  </a:lnTo>
                  <a:lnTo>
                    <a:pt x="1030" y="54"/>
                  </a:lnTo>
                  <a:lnTo>
                    <a:pt x="1072" y="45"/>
                  </a:lnTo>
                  <a:lnTo>
                    <a:pt x="1108" y="35"/>
                  </a:lnTo>
                  <a:lnTo>
                    <a:pt x="1137" y="23"/>
                  </a:lnTo>
                  <a:lnTo>
                    <a:pt x="1157" y="12"/>
                  </a:lnTo>
                  <a:lnTo>
                    <a:pt x="1170" y="0"/>
                  </a:lnTo>
                  <a:lnTo>
                    <a:pt x="1173" y="0"/>
                  </a:lnTo>
                  <a:lnTo>
                    <a:pt x="1173" y="193"/>
                  </a:lnTo>
                  <a:lnTo>
                    <a:pt x="1169" y="206"/>
                  </a:lnTo>
                  <a:lnTo>
                    <a:pt x="1155" y="217"/>
                  </a:lnTo>
                  <a:lnTo>
                    <a:pt x="1133" y="229"/>
                  </a:lnTo>
                  <a:lnTo>
                    <a:pt x="1105" y="240"/>
                  </a:lnTo>
                  <a:lnTo>
                    <a:pt x="1067" y="249"/>
                  </a:lnTo>
                  <a:lnTo>
                    <a:pt x="1025" y="260"/>
                  </a:lnTo>
                  <a:lnTo>
                    <a:pt x="976" y="267"/>
                  </a:lnTo>
                  <a:lnTo>
                    <a:pt x="922" y="275"/>
                  </a:lnTo>
                  <a:lnTo>
                    <a:pt x="863" y="281"/>
                  </a:lnTo>
                  <a:lnTo>
                    <a:pt x="799" y="285"/>
                  </a:lnTo>
                  <a:lnTo>
                    <a:pt x="731" y="289"/>
                  </a:lnTo>
                  <a:lnTo>
                    <a:pt x="660" y="292"/>
                  </a:lnTo>
                  <a:lnTo>
                    <a:pt x="588" y="293"/>
                  </a:lnTo>
                  <a:lnTo>
                    <a:pt x="587" y="293"/>
                  </a:lnTo>
                  <a:lnTo>
                    <a:pt x="513" y="292"/>
                  </a:lnTo>
                  <a:lnTo>
                    <a:pt x="443" y="289"/>
                  </a:lnTo>
                  <a:lnTo>
                    <a:pt x="374" y="285"/>
                  </a:lnTo>
                  <a:lnTo>
                    <a:pt x="311" y="281"/>
                  </a:lnTo>
                  <a:lnTo>
                    <a:pt x="252" y="275"/>
                  </a:lnTo>
                  <a:lnTo>
                    <a:pt x="197" y="267"/>
                  </a:lnTo>
                  <a:lnTo>
                    <a:pt x="148" y="260"/>
                  </a:lnTo>
                  <a:lnTo>
                    <a:pt x="106" y="249"/>
                  </a:lnTo>
                  <a:lnTo>
                    <a:pt x="70" y="240"/>
                  </a:lnTo>
                  <a:lnTo>
                    <a:pt x="40" y="229"/>
                  </a:lnTo>
                  <a:lnTo>
                    <a:pt x="18" y="217"/>
                  </a:lnTo>
                  <a:lnTo>
                    <a:pt x="6" y="206"/>
                  </a:lnTo>
                  <a:lnTo>
                    <a:pt x="0" y="193"/>
                  </a:lnTo>
                  <a:lnTo>
                    <a:pt x="0" y="0"/>
                  </a:lnTo>
                  <a:close/>
                </a:path>
              </a:pathLst>
            </a:custGeom>
            <a:solidFill>
              <a:schemeClr val="accent1">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4" name="Freeform 9">
              <a:extLst>
                <a:ext uri="{FF2B5EF4-FFF2-40B4-BE49-F238E27FC236}">
                  <a16:creationId xmlns:a16="http://schemas.microsoft.com/office/drawing/2014/main" id="{DD43AC6E-C39B-C542-AF1F-33A425C0C5F9}"/>
                </a:ext>
              </a:extLst>
            </p:cNvPr>
            <p:cNvSpPr>
              <a:spLocks/>
            </p:cNvSpPr>
            <p:nvPr/>
          </p:nvSpPr>
          <p:spPr bwMode="auto">
            <a:xfrm>
              <a:off x="2616658" y="5607869"/>
              <a:ext cx="1318986" cy="223766"/>
            </a:xfrm>
            <a:custGeom>
              <a:avLst/>
              <a:gdLst>
                <a:gd name="T0" fmla="*/ 587 w 1173"/>
                <a:gd name="T1" fmla="*/ 0 h 199"/>
                <a:gd name="T2" fmla="*/ 660 w 1173"/>
                <a:gd name="T3" fmla="*/ 1 h 199"/>
                <a:gd name="T4" fmla="*/ 731 w 1173"/>
                <a:gd name="T5" fmla="*/ 2 h 199"/>
                <a:gd name="T6" fmla="*/ 799 w 1173"/>
                <a:gd name="T7" fmla="*/ 6 h 199"/>
                <a:gd name="T8" fmla="*/ 863 w 1173"/>
                <a:gd name="T9" fmla="*/ 11 h 199"/>
                <a:gd name="T10" fmla="*/ 922 w 1173"/>
                <a:gd name="T11" fmla="*/ 18 h 199"/>
                <a:gd name="T12" fmla="*/ 976 w 1173"/>
                <a:gd name="T13" fmla="*/ 25 h 199"/>
                <a:gd name="T14" fmla="*/ 1025 w 1173"/>
                <a:gd name="T15" fmla="*/ 33 h 199"/>
                <a:gd name="T16" fmla="*/ 1067 w 1173"/>
                <a:gd name="T17" fmla="*/ 42 h 199"/>
                <a:gd name="T18" fmla="*/ 1105 w 1173"/>
                <a:gd name="T19" fmla="*/ 52 h 199"/>
                <a:gd name="T20" fmla="*/ 1133 w 1173"/>
                <a:gd name="T21" fmla="*/ 64 h 199"/>
                <a:gd name="T22" fmla="*/ 1155 w 1173"/>
                <a:gd name="T23" fmla="*/ 74 h 199"/>
                <a:gd name="T24" fmla="*/ 1169 w 1173"/>
                <a:gd name="T25" fmla="*/ 87 h 199"/>
                <a:gd name="T26" fmla="*/ 1173 w 1173"/>
                <a:gd name="T27" fmla="*/ 100 h 199"/>
                <a:gd name="T28" fmla="*/ 1173 w 1173"/>
                <a:gd name="T29" fmla="*/ 105 h 199"/>
                <a:gd name="T30" fmla="*/ 1170 w 1173"/>
                <a:gd name="T31" fmla="*/ 110 h 199"/>
                <a:gd name="T32" fmla="*/ 1157 w 1173"/>
                <a:gd name="T33" fmla="*/ 122 h 199"/>
                <a:gd name="T34" fmla="*/ 1137 w 1173"/>
                <a:gd name="T35" fmla="*/ 133 h 199"/>
                <a:gd name="T36" fmla="*/ 1108 w 1173"/>
                <a:gd name="T37" fmla="*/ 145 h 199"/>
                <a:gd name="T38" fmla="*/ 1072 w 1173"/>
                <a:gd name="T39" fmla="*/ 155 h 199"/>
                <a:gd name="T40" fmla="*/ 1030 w 1173"/>
                <a:gd name="T41" fmla="*/ 164 h 199"/>
                <a:gd name="T42" fmla="*/ 981 w 1173"/>
                <a:gd name="T43" fmla="*/ 173 h 199"/>
                <a:gd name="T44" fmla="*/ 926 w 1173"/>
                <a:gd name="T45" fmla="*/ 181 h 199"/>
                <a:gd name="T46" fmla="*/ 866 w 1173"/>
                <a:gd name="T47" fmla="*/ 187 h 199"/>
                <a:gd name="T48" fmla="*/ 801 w 1173"/>
                <a:gd name="T49" fmla="*/ 192 h 199"/>
                <a:gd name="T50" fmla="*/ 733 w 1173"/>
                <a:gd name="T51" fmla="*/ 196 h 199"/>
                <a:gd name="T52" fmla="*/ 661 w 1173"/>
                <a:gd name="T53" fmla="*/ 197 h 199"/>
                <a:gd name="T54" fmla="*/ 587 w 1173"/>
                <a:gd name="T55" fmla="*/ 199 h 199"/>
                <a:gd name="T56" fmla="*/ 512 w 1173"/>
                <a:gd name="T57" fmla="*/ 197 h 199"/>
                <a:gd name="T58" fmla="*/ 440 w 1173"/>
                <a:gd name="T59" fmla="*/ 196 h 199"/>
                <a:gd name="T60" fmla="*/ 372 w 1173"/>
                <a:gd name="T61" fmla="*/ 192 h 199"/>
                <a:gd name="T62" fmla="*/ 308 w 1173"/>
                <a:gd name="T63" fmla="*/ 187 h 199"/>
                <a:gd name="T64" fmla="*/ 247 w 1173"/>
                <a:gd name="T65" fmla="*/ 181 h 199"/>
                <a:gd name="T66" fmla="*/ 193 w 1173"/>
                <a:gd name="T67" fmla="*/ 173 h 199"/>
                <a:gd name="T68" fmla="*/ 144 w 1173"/>
                <a:gd name="T69" fmla="*/ 164 h 199"/>
                <a:gd name="T70" fmla="*/ 101 w 1173"/>
                <a:gd name="T71" fmla="*/ 155 h 199"/>
                <a:gd name="T72" fmla="*/ 65 w 1173"/>
                <a:gd name="T73" fmla="*/ 145 h 199"/>
                <a:gd name="T74" fmla="*/ 36 w 1173"/>
                <a:gd name="T75" fmla="*/ 133 h 199"/>
                <a:gd name="T76" fmla="*/ 16 w 1173"/>
                <a:gd name="T77" fmla="*/ 122 h 199"/>
                <a:gd name="T78" fmla="*/ 4 w 1173"/>
                <a:gd name="T79" fmla="*/ 110 h 199"/>
                <a:gd name="T80" fmla="*/ 2 w 1173"/>
                <a:gd name="T81" fmla="*/ 105 h 199"/>
                <a:gd name="T82" fmla="*/ 0 w 1173"/>
                <a:gd name="T83" fmla="*/ 100 h 199"/>
                <a:gd name="T84" fmla="*/ 6 w 1173"/>
                <a:gd name="T85" fmla="*/ 87 h 199"/>
                <a:gd name="T86" fmla="*/ 18 w 1173"/>
                <a:gd name="T87" fmla="*/ 74 h 199"/>
                <a:gd name="T88" fmla="*/ 40 w 1173"/>
                <a:gd name="T89" fmla="*/ 64 h 199"/>
                <a:gd name="T90" fmla="*/ 70 w 1173"/>
                <a:gd name="T91" fmla="*/ 52 h 199"/>
                <a:gd name="T92" fmla="*/ 106 w 1173"/>
                <a:gd name="T93" fmla="*/ 42 h 199"/>
                <a:gd name="T94" fmla="*/ 148 w 1173"/>
                <a:gd name="T95" fmla="*/ 33 h 199"/>
                <a:gd name="T96" fmla="*/ 197 w 1173"/>
                <a:gd name="T97" fmla="*/ 25 h 199"/>
                <a:gd name="T98" fmla="*/ 252 w 1173"/>
                <a:gd name="T99" fmla="*/ 18 h 199"/>
                <a:gd name="T100" fmla="*/ 311 w 1173"/>
                <a:gd name="T101" fmla="*/ 11 h 199"/>
                <a:gd name="T102" fmla="*/ 374 w 1173"/>
                <a:gd name="T103" fmla="*/ 6 h 199"/>
                <a:gd name="T104" fmla="*/ 443 w 1173"/>
                <a:gd name="T105" fmla="*/ 2 h 199"/>
                <a:gd name="T106" fmla="*/ 513 w 1173"/>
                <a:gd name="T107" fmla="*/ 1 h 199"/>
                <a:gd name="T108" fmla="*/ 587 w 1173"/>
                <a:gd name="T10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73" h="199">
                  <a:moveTo>
                    <a:pt x="587" y="0"/>
                  </a:moveTo>
                  <a:lnTo>
                    <a:pt x="660" y="1"/>
                  </a:lnTo>
                  <a:lnTo>
                    <a:pt x="731" y="2"/>
                  </a:lnTo>
                  <a:lnTo>
                    <a:pt x="799" y="6"/>
                  </a:lnTo>
                  <a:lnTo>
                    <a:pt x="863" y="11"/>
                  </a:lnTo>
                  <a:lnTo>
                    <a:pt x="922" y="18"/>
                  </a:lnTo>
                  <a:lnTo>
                    <a:pt x="976" y="25"/>
                  </a:lnTo>
                  <a:lnTo>
                    <a:pt x="1025" y="33"/>
                  </a:lnTo>
                  <a:lnTo>
                    <a:pt x="1067" y="42"/>
                  </a:lnTo>
                  <a:lnTo>
                    <a:pt x="1105" y="52"/>
                  </a:lnTo>
                  <a:lnTo>
                    <a:pt x="1133" y="64"/>
                  </a:lnTo>
                  <a:lnTo>
                    <a:pt x="1155" y="74"/>
                  </a:lnTo>
                  <a:lnTo>
                    <a:pt x="1169" y="87"/>
                  </a:lnTo>
                  <a:lnTo>
                    <a:pt x="1173" y="100"/>
                  </a:lnTo>
                  <a:lnTo>
                    <a:pt x="1173" y="105"/>
                  </a:lnTo>
                  <a:lnTo>
                    <a:pt x="1170" y="110"/>
                  </a:lnTo>
                  <a:lnTo>
                    <a:pt x="1157" y="122"/>
                  </a:lnTo>
                  <a:lnTo>
                    <a:pt x="1137" y="133"/>
                  </a:lnTo>
                  <a:lnTo>
                    <a:pt x="1108" y="145"/>
                  </a:lnTo>
                  <a:lnTo>
                    <a:pt x="1072" y="155"/>
                  </a:lnTo>
                  <a:lnTo>
                    <a:pt x="1030" y="164"/>
                  </a:lnTo>
                  <a:lnTo>
                    <a:pt x="981" y="173"/>
                  </a:lnTo>
                  <a:lnTo>
                    <a:pt x="926" y="181"/>
                  </a:lnTo>
                  <a:lnTo>
                    <a:pt x="866" y="187"/>
                  </a:lnTo>
                  <a:lnTo>
                    <a:pt x="801" y="192"/>
                  </a:lnTo>
                  <a:lnTo>
                    <a:pt x="733" y="196"/>
                  </a:lnTo>
                  <a:lnTo>
                    <a:pt x="661" y="197"/>
                  </a:lnTo>
                  <a:lnTo>
                    <a:pt x="587" y="199"/>
                  </a:lnTo>
                  <a:lnTo>
                    <a:pt x="512" y="197"/>
                  </a:lnTo>
                  <a:lnTo>
                    <a:pt x="440" y="196"/>
                  </a:lnTo>
                  <a:lnTo>
                    <a:pt x="372" y="192"/>
                  </a:lnTo>
                  <a:lnTo>
                    <a:pt x="308" y="187"/>
                  </a:lnTo>
                  <a:lnTo>
                    <a:pt x="247" y="181"/>
                  </a:lnTo>
                  <a:lnTo>
                    <a:pt x="193" y="173"/>
                  </a:lnTo>
                  <a:lnTo>
                    <a:pt x="144" y="164"/>
                  </a:lnTo>
                  <a:lnTo>
                    <a:pt x="101" y="155"/>
                  </a:lnTo>
                  <a:lnTo>
                    <a:pt x="65" y="145"/>
                  </a:lnTo>
                  <a:lnTo>
                    <a:pt x="36" y="133"/>
                  </a:lnTo>
                  <a:lnTo>
                    <a:pt x="16" y="122"/>
                  </a:lnTo>
                  <a:lnTo>
                    <a:pt x="4" y="110"/>
                  </a:lnTo>
                  <a:lnTo>
                    <a:pt x="2" y="105"/>
                  </a:lnTo>
                  <a:lnTo>
                    <a:pt x="0" y="100"/>
                  </a:lnTo>
                  <a:lnTo>
                    <a:pt x="6" y="87"/>
                  </a:lnTo>
                  <a:lnTo>
                    <a:pt x="18" y="74"/>
                  </a:lnTo>
                  <a:lnTo>
                    <a:pt x="40" y="64"/>
                  </a:lnTo>
                  <a:lnTo>
                    <a:pt x="70" y="52"/>
                  </a:lnTo>
                  <a:lnTo>
                    <a:pt x="106" y="42"/>
                  </a:lnTo>
                  <a:lnTo>
                    <a:pt x="148" y="33"/>
                  </a:lnTo>
                  <a:lnTo>
                    <a:pt x="197" y="25"/>
                  </a:lnTo>
                  <a:lnTo>
                    <a:pt x="252" y="18"/>
                  </a:lnTo>
                  <a:lnTo>
                    <a:pt x="311" y="11"/>
                  </a:lnTo>
                  <a:lnTo>
                    <a:pt x="374" y="6"/>
                  </a:lnTo>
                  <a:lnTo>
                    <a:pt x="443" y="2"/>
                  </a:lnTo>
                  <a:lnTo>
                    <a:pt x="513" y="1"/>
                  </a:lnTo>
                  <a:lnTo>
                    <a:pt x="587" y="0"/>
                  </a:lnTo>
                  <a:close/>
                </a:path>
              </a:pathLst>
            </a:custGeom>
            <a:solidFill>
              <a:schemeClr val="accent1">
                <a:lumMod val="50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5" name="Group 4">
            <a:extLst>
              <a:ext uri="{FF2B5EF4-FFF2-40B4-BE49-F238E27FC236}">
                <a16:creationId xmlns:a16="http://schemas.microsoft.com/office/drawing/2014/main" id="{EF35C530-125C-4046-9AC2-70DAD3213A26}"/>
              </a:ext>
            </a:extLst>
          </p:cNvPr>
          <p:cNvGrpSpPr/>
          <p:nvPr/>
        </p:nvGrpSpPr>
        <p:grpSpPr>
          <a:xfrm>
            <a:off x="3798878" y="4662289"/>
            <a:ext cx="1546246" cy="513308"/>
            <a:chOff x="2315304" y="4996517"/>
            <a:chExt cx="1885711" cy="536608"/>
          </a:xfrm>
        </p:grpSpPr>
        <p:sp>
          <p:nvSpPr>
            <p:cNvPr id="6" name="Freeform 6">
              <a:extLst>
                <a:ext uri="{FF2B5EF4-FFF2-40B4-BE49-F238E27FC236}">
                  <a16:creationId xmlns:a16="http://schemas.microsoft.com/office/drawing/2014/main" id="{6E4E8CD7-B1F0-F745-916C-AFD5CC52F0B5}"/>
                </a:ext>
              </a:extLst>
            </p:cNvPr>
            <p:cNvSpPr>
              <a:spLocks/>
            </p:cNvSpPr>
            <p:nvPr/>
          </p:nvSpPr>
          <p:spPr bwMode="auto">
            <a:xfrm>
              <a:off x="2315304" y="5135068"/>
              <a:ext cx="1885711" cy="398057"/>
            </a:xfrm>
            <a:custGeom>
              <a:avLst/>
              <a:gdLst>
                <a:gd name="T0" fmla="*/ 4 w 1677"/>
                <a:gd name="T1" fmla="*/ 0 h 354"/>
                <a:gd name="T2" fmla="*/ 41 w 1677"/>
                <a:gd name="T3" fmla="*/ 24 h 354"/>
                <a:gd name="T4" fmla="*/ 113 w 1677"/>
                <a:gd name="T5" fmla="*/ 47 h 354"/>
                <a:gd name="T6" fmla="*/ 214 w 1677"/>
                <a:gd name="T7" fmla="*/ 68 h 354"/>
                <a:gd name="T8" fmla="*/ 342 w 1677"/>
                <a:gd name="T9" fmla="*/ 85 h 354"/>
                <a:gd name="T10" fmla="*/ 491 w 1677"/>
                <a:gd name="T11" fmla="*/ 96 h 354"/>
                <a:gd name="T12" fmla="*/ 658 w 1677"/>
                <a:gd name="T13" fmla="*/ 105 h 354"/>
                <a:gd name="T14" fmla="*/ 838 w 1677"/>
                <a:gd name="T15" fmla="*/ 108 h 354"/>
                <a:gd name="T16" fmla="*/ 1019 w 1677"/>
                <a:gd name="T17" fmla="*/ 105 h 354"/>
                <a:gd name="T18" fmla="*/ 1185 w 1677"/>
                <a:gd name="T19" fmla="*/ 96 h 354"/>
                <a:gd name="T20" fmla="*/ 1335 w 1677"/>
                <a:gd name="T21" fmla="*/ 85 h 354"/>
                <a:gd name="T22" fmla="*/ 1463 w 1677"/>
                <a:gd name="T23" fmla="*/ 68 h 354"/>
                <a:gd name="T24" fmla="*/ 1564 w 1677"/>
                <a:gd name="T25" fmla="*/ 47 h 354"/>
                <a:gd name="T26" fmla="*/ 1635 w 1677"/>
                <a:gd name="T27" fmla="*/ 24 h 354"/>
                <a:gd name="T28" fmla="*/ 1672 w 1677"/>
                <a:gd name="T29" fmla="*/ 0 h 354"/>
                <a:gd name="T30" fmla="*/ 1677 w 1677"/>
                <a:gd name="T31" fmla="*/ 234 h 354"/>
                <a:gd name="T32" fmla="*/ 1659 w 1677"/>
                <a:gd name="T33" fmla="*/ 258 h 354"/>
                <a:gd name="T34" fmla="*/ 1610 w 1677"/>
                <a:gd name="T35" fmla="*/ 281 h 354"/>
                <a:gd name="T36" fmla="*/ 1533 w 1677"/>
                <a:gd name="T37" fmla="*/ 302 h 354"/>
                <a:gd name="T38" fmla="*/ 1430 w 1677"/>
                <a:gd name="T39" fmla="*/ 320 h 354"/>
                <a:gd name="T40" fmla="*/ 1307 w 1677"/>
                <a:gd name="T41" fmla="*/ 334 h 354"/>
                <a:gd name="T42" fmla="*/ 1164 w 1677"/>
                <a:gd name="T43" fmla="*/ 345 h 354"/>
                <a:gd name="T44" fmla="*/ 1008 w 1677"/>
                <a:gd name="T45" fmla="*/ 352 h 354"/>
                <a:gd name="T46" fmla="*/ 838 w 1677"/>
                <a:gd name="T47" fmla="*/ 354 h 354"/>
                <a:gd name="T48" fmla="*/ 669 w 1677"/>
                <a:gd name="T49" fmla="*/ 352 h 354"/>
                <a:gd name="T50" fmla="*/ 511 w 1677"/>
                <a:gd name="T51" fmla="*/ 345 h 354"/>
                <a:gd name="T52" fmla="*/ 369 w 1677"/>
                <a:gd name="T53" fmla="*/ 334 h 354"/>
                <a:gd name="T54" fmla="*/ 245 w 1677"/>
                <a:gd name="T55" fmla="*/ 320 h 354"/>
                <a:gd name="T56" fmla="*/ 142 w 1677"/>
                <a:gd name="T57" fmla="*/ 302 h 354"/>
                <a:gd name="T58" fmla="*/ 65 w 1677"/>
                <a:gd name="T59" fmla="*/ 281 h 354"/>
                <a:gd name="T60" fmla="*/ 16 w 1677"/>
                <a:gd name="T61" fmla="*/ 258 h 354"/>
                <a:gd name="T62" fmla="*/ 0 w 1677"/>
                <a:gd name="T63" fmla="*/ 234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77" h="354">
                  <a:moveTo>
                    <a:pt x="0" y="0"/>
                  </a:moveTo>
                  <a:lnTo>
                    <a:pt x="4" y="0"/>
                  </a:lnTo>
                  <a:lnTo>
                    <a:pt x="18" y="13"/>
                  </a:lnTo>
                  <a:lnTo>
                    <a:pt x="41" y="24"/>
                  </a:lnTo>
                  <a:lnTo>
                    <a:pt x="73" y="36"/>
                  </a:lnTo>
                  <a:lnTo>
                    <a:pt x="113" y="47"/>
                  </a:lnTo>
                  <a:lnTo>
                    <a:pt x="159" y="58"/>
                  </a:lnTo>
                  <a:lnTo>
                    <a:pt x="214" y="68"/>
                  </a:lnTo>
                  <a:lnTo>
                    <a:pt x="275" y="76"/>
                  </a:lnTo>
                  <a:lnTo>
                    <a:pt x="342" y="85"/>
                  </a:lnTo>
                  <a:lnTo>
                    <a:pt x="414" y="91"/>
                  </a:lnTo>
                  <a:lnTo>
                    <a:pt x="491" y="96"/>
                  </a:lnTo>
                  <a:lnTo>
                    <a:pt x="572" y="101"/>
                  </a:lnTo>
                  <a:lnTo>
                    <a:pt x="658" y="105"/>
                  </a:lnTo>
                  <a:lnTo>
                    <a:pt x="747" y="106"/>
                  </a:lnTo>
                  <a:lnTo>
                    <a:pt x="838" y="108"/>
                  </a:lnTo>
                  <a:lnTo>
                    <a:pt x="930" y="106"/>
                  </a:lnTo>
                  <a:lnTo>
                    <a:pt x="1019" y="105"/>
                  </a:lnTo>
                  <a:lnTo>
                    <a:pt x="1104" y="101"/>
                  </a:lnTo>
                  <a:lnTo>
                    <a:pt x="1185" y="96"/>
                  </a:lnTo>
                  <a:lnTo>
                    <a:pt x="1262" y="91"/>
                  </a:lnTo>
                  <a:lnTo>
                    <a:pt x="1335" y="85"/>
                  </a:lnTo>
                  <a:lnTo>
                    <a:pt x="1401" y="76"/>
                  </a:lnTo>
                  <a:lnTo>
                    <a:pt x="1463" y="68"/>
                  </a:lnTo>
                  <a:lnTo>
                    <a:pt x="1517" y="58"/>
                  </a:lnTo>
                  <a:lnTo>
                    <a:pt x="1564" y="47"/>
                  </a:lnTo>
                  <a:lnTo>
                    <a:pt x="1603" y="36"/>
                  </a:lnTo>
                  <a:lnTo>
                    <a:pt x="1635" y="24"/>
                  </a:lnTo>
                  <a:lnTo>
                    <a:pt x="1658" y="13"/>
                  </a:lnTo>
                  <a:lnTo>
                    <a:pt x="1672" y="0"/>
                  </a:lnTo>
                  <a:lnTo>
                    <a:pt x="1677" y="0"/>
                  </a:lnTo>
                  <a:lnTo>
                    <a:pt x="1677" y="234"/>
                  </a:lnTo>
                  <a:lnTo>
                    <a:pt x="1672" y="246"/>
                  </a:lnTo>
                  <a:lnTo>
                    <a:pt x="1659" y="258"/>
                  </a:lnTo>
                  <a:lnTo>
                    <a:pt x="1639" y="270"/>
                  </a:lnTo>
                  <a:lnTo>
                    <a:pt x="1610" y="281"/>
                  </a:lnTo>
                  <a:lnTo>
                    <a:pt x="1576" y="291"/>
                  </a:lnTo>
                  <a:lnTo>
                    <a:pt x="1533" y="302"/>
                  </a:lnTo>
                  <a:lnTo>
                    <a:pt x="1486" y="311"/>
                  </a:lnTo>
                  <a:lnTo>
                    <a:pt x="1430" y="320"/>
                  </a:lnTo>
                  <a:lnTo>
                    <a:pt x="1371" y="327"/>
                  </a:lnTo>
                  <a:lnTo>
                    <a:pt x="1307" y="334"/>
                  </a:lnTo>
                  <a:lnTo>
                    <a:pt x="1238" y="340"/>
                  </a:lnTo>
                  <a:lnTo>
                    <a:pt x="1164" y="345"/>
                  </a:lnTo>
                  <a:lnTo>
                    <a:pt x="1087" y="349"/>
                  </a:lnTo>
                  <a:lnTo>
                    <a:pt x="1008" y="352"/>
                  </a:lnTo>
                  <a:lnTo>
                    <a:pt x="924" y="354"/>
                  </a:lnTo>
                  <a:lnTo>
                    <a:pt x="838" y="354"/>
                  </a:lnTo>
                  <a:lnTo>
                    <a:pt x="752" y="354"/>
                  </a:lnTo>
                  <a:lnTo>
                    <a:pt x="669" y="352"/>
                  </a:lnTo>
                  <a:lnTo>
                    <a:pt x="588" y="349"/>
                  </a:lnTo>
                  <a:lnTo>
                    <a:pt x="511" y="345"/>
                  </a:lnTo>
                  <a:lnTo>
                    <a:pt x="438" y="340"/>
                  </a:lnTo>
                  <a:lnTo>
                    <a:pt x="369" y="334"/>
                  </a:lnTo>
                  <a:lnTo>
                    <a:pt x="304" y="327"/>
                  </a:lnTo>
                  <a:lnTo>
                    <a:pt x="245" y="320"/>
                  </a:lnTo>
                  <a:lnTo>
                    <a:pt x="191" y="311"/>
                  </a:lnTo>
                  <a:lnTo>
                    <a:pt x="142" y="302"/>
                  </a:lnTo>
                  <a:lnTo>
                    <a:pt x="101" y="291"/>
                  </a:lnTo>
                  <a:lnTo>
                    <a:pt x="65" y="281"/>
                  </a:lnTo>
                  <a:lnTo>
                    <a:pt x="37" y="270"/>
                  </a:lnTo>
                  <a:lnTo>
                    <a:pt x="16" y="258"/>
                  </a:lnTo>
                  <a:lnTo>
                    <a:pt x="4" y="246"/>
                  </a:lnTo>
                  <a:lnTo>
                    <a:pt x="0" y="234"/>
                  </a:lnTo>
                  <a:lnTo>
                    <a:pt x="0" y="0"/>
                  </a:lnTo>
                  <a:close/>
                </a:path>
              </a:pathLst>
            </a:custGeom>
            <a:solidFill>
              <a:schemeClr val="accent6"/>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7" name="Freeform 7">
              <a:extLst>
                <a:ext uri="{FF2B5EF4-FFF2-40B4-BE49-F238E27FC236}">
                  <a16:creationId xmlns:a16="http://schemas.microsoft.com/office/drawing/2014/main" id="{9B62B76A-3AD2-D445-9813-A7CF86262B53}"/>
                </a:ext>
              </a:extLst>
            </p:cNvPr>
            <p:cNvSpPr>
              <a:spLocks/>
            </p:cNvSpPr>
            <p:nvPr/>
          </p:nvSpPr>
          <p:spPr bwMode="auto">
            <a:xfrm>
              <a:off x="2315304" y="4996517"/>
              <a:ext cx="1885711" cy="272118"/>
            </a:xfrm>
            <a:custGeom>
              <a:avLst/>
              <a:gdLst>
                <a:gd name="T0" fmla="*/ 924 w 1677"/>
                <a:gd name="T1" fmla="*/ 0 h 242"/>
                <a:gd name="T2" fmla="*/ 1087 w 1677"/>
                <a:gd name="T3" fmla="*/ 5 h 242"/>
                <a:gd name="T4" fmla="*/ 1238 w 1677"/>
                <a:gd name="T5" fmla="*/ 14 h 242"/>
                <a:gd name="T6" fmla="*/ 1371 w 1677"/>
                <a:gd name="T7" fmla="*/ 27 h 242"/>
                <a:gd name="T8" fmla="*/ 1486 w 1677"/>
                <a:gd name="T9" fmla="*/ 44 h 242"/>
                <a:gd name="T10" fmla="*/ 1576 w 1677"/>
                <a:gd name="T11" fmla="*/ 63 h 242"/>
                <a:gd name="T12" fmla="*/ 1639 w 1677"/>
                <a:gd name="T13" fmla="*/ 85 h 242"/>
                <a:gd name="T14" fmla="*/ 1672 w 1677"/>
                <a:gd name="T15" fmla="*/ 108 h 242"/>
                <a:gd name="T16" fmla="*/ 1676 w 1677"/>
                <a:gd name="T17" fmla="*/ 127 h 242"/>
                <a:gd name="T18" fmla="*/ 1658 w 1677"/>
                <a:gd name="T19" fmla="*/ 147 h 242"/>
                <a:gd name="T20" fmla="*/ 1603 w 1677"/>
                <a:gd name="T21" fmla="*/ 170 h 242"/>
                <a:gd name="T22" fmla="*/ 1517 w 1677"/>
                <a:gd name="T23" fmla="*/ 192 h 242"/>
                <a:gd name="T24" fmla="*/ 1401 w 1677"/>
                <a:gd name="T25" fmla="*/ 210 h 242"/>
                <a:gd name="T26" fmla="*/ 1262 w 1677"/>
                <a:gd name="T27" fmla="*/ 225 h 242"/>
                <a:gd name="T28" fmla="*/ 1104 w 1677"/>
                <a:gd name="T29" fmla="*/ 235 h 242"/>
                <a:gd name="T30" fmla="*/ 930 w 1677"/>
                <a:gd name="T31" fmla="*/ 240 h 242"/>
                <a:gd name="T32" fmla="*/ 747 w 1677"/>
                <a:gd name="T33" fmla="*/ 240 h 242"/>
                <a:gd name="T34" fmla="*/ 572 w 1677"/>
                <a:gd name="T35" fmla="*/ 235 h 242"/>
                <a:gd name="T36" fmla="*/ 414 w 1677"/>
                <a:gd name="T37" fmla="*/ 225 h 242"/>
                <a:gd name="T38" fmla="*/ 275 w 1677"/>
                <a:gd name="T39" fmla="*/ 210 h 242"/>
                <a:gd name="T40" fmla="*/ 159 w 1677"/>
                <a:gd name="T41" fmla="*/ 192 h 242"/>
                <a:gd name="T42" fmla="*/ 73 w 1677"/>
                <a:gd name="T43" fmla="*/ 170 h 242"/>
                <a:gd name="T44" fmla="*/ 18 w 1677"/>
                <a:gd name="T45" fmla="*/ 147 h 242"/>
                <a:gd name="T46" fmla="*/ 1 w 1677"/>
                <a:gd name="T47" fmla="*/ 127 h 242"/>
                <a:gd name="T48" fmla="*/ 4 w 1677"/>
                <a:gd name="T49" fmla="*/ 108 h 242"/>
                <a:gd name="T50" fmla="*/ 37 w 1677"/>
                <a:gd name="T51" fmla="*/ 85 h 242"/>
                <a:gd name="T52" fmla="*/ 101 w 1677"/>
                <a:gd name="T53" fmla="*/ 63 h 242"/>
                <a:gd name="T54" fmla="*/ 191 w 1677"/>
                <a:gd name="T55" fmla="*/ 44 h 242"/>
                <a:gd name="T56" fmla="*/ 304 w 1677"/>
                <a:gd name="T57" fmla="*/ 27 h 242"/>
                <a:gd name="T58" fmla="*/ 438 w 1677"/>
                <a:gd name="T59" fmla="*/ 14 h 242"/>
                <a:gd name="T60" fmla="*/ 588 w 1677"/>
                <a:gd name="T61" fmla="*/ 5 h 242"/>
                <a:gd name="T62" fmla="*/ 752 w 1677"/>
                <a:gd name="T6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77" h="242">
                  <a:moveTo>
                    <a:pt x="838" y="0"/>
                  </a:moveTo>
                  <a:lnTo>
                    <a:pt x="924" y="0"/>
                  </a:lnTo>
                  <a:lnTo>
                    <a:pt x="1008" y="3"/>
                  </a:lnTo>
                  <a:lnTo>
                    <a:pt x="1087" y="5"/>
                  </a:lnTo>
                  <a:lnTo>
                    <a:pt x="1164" y="9"/>
                  </a:lnTo>
                  <a:lnTo>
                    <a:pt x="1238" y="14"/>
                  </a:lnTo>
                  <a:lnTo>
                    <a:pt x="1307" y="21"/>
                  </a:lnTo>
                  <a:lnTo>
                    <a:pt x="1371" y="27"/>
                  </a:lnTo>
                  <a:lnTo>
                    <a:pt x="1430" y="35"/>
                  </a:lnTo>
                  <a:lnTo>
                    <a:pt x="1486" y="44"/>
                  </a:lnTo>
                  <a:lnTo>
                    <a:pt x="1533" y="53"/>
                  </a:lnTo>
                  <a:lnTo>
                    <a:pt x="1576" y="63"/>
                  </a:lnTo>
                  <a:lnTo>
                    <a:pt x="1610" y="73"/>
                  </a:lnTo>
                  <a:lnTo>
                    <a:pt x="1639" y="85"/>
                  </a:lnTo>
                  <a:lnTo>
                    <a:pt x="1659" y="96"/>
                  </a:lnTo>
                  <a:lnTo>
                    <a:pt x="1672" y="108"/>
                  </a:lnTo>
                  <a:lnTo>
                    <a:pt x="1677" y="121"/>
                  </a:lnTo>
                  <a:lnTo>
                    <a:pt x="1676" y="127"/>
                  </a:lnTo>
                  <a:lnTo>
                    <a:pt x="1672" y="134"/>
                  </a:lnTo>
                  <a:lnTo>
                    <a:pt x="1658" y="147"/>
                  </a:lnTo>
                  <a:lnTo>
                    <a:pt x="1635" y="158"/>
                  </a:lnTo>
                  <a:lnTo>
                    <a:pt x="1603" y="170"/>
                  </a:lnTo>
                  <a:lnTo>
                    <a:pt x="1564" y="181"/>
                  </a:lnTo>
                  <a:lnTo>
                    <a:pt x="1517" y="192"/>
                  </a:lnTo>
                  <a:lnTo>
                    <a:pt x="1463" y="202"/>
                  </a:lnTo>
                  <a:lnTo>
                    <a:pt x="1401" y="210"/>
                  </a:lnTo>
                  <a:lnTo>
                    <a:pt x="1335" y="219"/>
                  </a:lnTo>
                  <a:lnTo>
                    <a:pt x="1262" y="225"/>
                  </a:lnTo>
                  <a:lnTo>
                    <a:pt x="1185" y="230"/>
                  </a:lnTo>
                  <a:lnTo>
                    <a:pt x="1104" y="235"/>
                  </a:lnTo>
                  <a:lnTo>
                    <a:pt x="1019" y="239"/>
                  </a:lnTo>
                  <a:lnTo>
                    <a:pt x="930" y="240"/>
                  </a:lnTo>
                  <a:lnTo>
                    <a:pt x="838" y="242"/>
                  </a:lnTo>
                  <a:lnTo>
                    <a:pt x="747" y="240"/>
                  </a:lnTo>
                  <a:lnTo>
                    <a:pt x="658" y="239"/>
                  </a:lnTo>
                  <a:lnTo>
                    <a:pt x="572" y="235"/>
                  </a:lnTo>
                  <a:lnTo>
                    <a:pt x="491" y="230"/>
                  </a:lnTo>
                  <a:lnTo>
                    <a:pt x="414" y="225"/>
                  </a:lnTo>
                  <a:lnTo>
                    <a:pt x="342" y="219"/>
                  </a:lnTo>
                  <a:lnTo>
                    <a:pt x="275" y="210"/>
                  </a:lnTo>
                  <a:lnTo>
                    <a:pt x="214" y="202"/>
                  </a:lnTo>
                  <a:lnTo>
                    <a:pt x="159" y="192"/>
                  </a:lnTo>
                  <a:lnTo>
                    <a:pt x="113" y="181"/>
                  </a:lnTo>
                  <a:lnTo>
                    <a:pt x="73" y="170"/>
                  </a:lnTo>
                  <a:lnTo>
                    <a:pt x="41" y="158"/>
                  </a:lnTo>
                  <a:lnTo>
                    <a:pt x="18" y="147"/>
                  </a:lnTo>
                  <a:lnTo>
                    <a:pt x="4" y="134"/>
                  </a:lnTo>
                  <a:lnTo>
                    <a:pt x="1" y="127"/>
                  </a:lnTo>
                  <a:lnTo>
                    <a:pt x="0" y="121"/>
                  </a:lnTo>
                  <a:lnTo>
                    <a:pt x="4" y="108"/>
                  </a:lnTo>
                  <a:lnTo>
                    <a:pt x="16" y="96"/>
                  </a:lnTo>
                  <a:lnTo>
                    <a:pt x="37" y="85"/>
                  </a:lnTo>
                  <a:lnTo>
                    <a:pt x="65" y="73"/>
                  </a:lnTo>
                  <a:lnTo>
                    <a:pt x="101" y="63"/>
                  </a:lnTo>
                  <a:lnTo>
                    <a:pt x="142" y="53"/>
                  </a:lnTo>
                  <a:lnTo>
                    <a:pt x="191" y="44"/>
                  </a:lnTo>
                  <a:lnTo>
                    <a:pt x="245" y="35"/>
                  </a:lnTo>
                  <a:lnTo>
                    <a:pt x="304" y="27"/>
                  </a:lnTo>
                  <a:lnTo>
                    <a:pt x="369" y="21"/>
                  </a:lnTo>
                  <a:lnTo>
                    <a:pt x="438" y="14"/>
                  </a:lnTo>
                  <a:lnTo>
                    <a:pt x="511" y="9"/>
                  </a:lnTo>
                  <a:lnTo>
                    <a:pt x="588" y="5"/>
                  </a:lnTo>
                  <a:lnTo>
                    <a:pt x="669" y="3"/>
                  </a:lnTo>
                  <a:lnTo>
                    <a:pt x="752" y="0"/>
                  </a:lnTo>
                  <a:lnTo>
                    <a:pt x="838" y="0"/>
                  </a:lnTo>
                  <a:close/>
                </a:path>
              </a:pathLst>
            </a:custGeom>
            <a:solidFill>
              <a:schemeClr val="accent6">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8" name="Group 7">
            <a:extLst>
              <a:ext uri="{FF2B5EF4-FFF2-40B4-BE49-F238E27FC236}">
                <a16:creationId xmlns:a16="http://schemas.microsoft.com/office/drawing/2014/main" id="{5C6CB0CE-3A81-B145-9D6C-4C60E607F057}"/>
              </a:ext>
            </a:extLst>
          </p:cNvPr>
          <p:cNvGrpSpPr/>
          <p:nvPr/>
        </p:nvGrpSpPr>
        <p:grpSpPr>
          <a:xfrm>
            <a:off x="3651814" y="4212012"/>
            <a:ext cx="1840373" cy="500186"/>
            <a:chOff x="2147761" y="4430388"/>
            <a:chExt cx="2244411" cy="474168"/>
          </a:xfrm>
        </p:grpSpPr>
        <p:sp>
          <p:nvSpPr>
            <p:cNvPr id="9" name="Freeform 10">
              <a:extLst>
                <a:ext uri="{FF2B5EF4-FFF2-40B4-BE49-F238E27FC236}">
                  <a16:creationId xmlns:a16="http://schemas.microsoft.com/office/drawing/2014/main" id="{F98E3F6F-0AC2-AF44-838B-780B749C0F69}"/>
                </a:ext>
              </a:extLst>
            </p:cNvPr>
            <p:cNvSpPr>
              <a:spLocks/>
            </p:cNvSpPr>
            <p:nvPr/>
          </p:nvSpPr>
          <p:spPr bwMode="auto">
            <a:xfrm>
              <a:off x="2147761" y="4554850"/>
              <a:ext cx="2244411" cy="349706"/>
            </a:xfrm>
            <a:custGeom>
              <a:avLst/>
              <a:gdLst>
                <a:gd name="T0" fmla="*/ 5 w 1996"/>
                <a:gd name="T1" fmla="*/ 0 h 311"/>
                <a:gd name="T2" fmla="*/ 45 w 1996"/>
                <a:gd name="T3" fmla="*/ 21 h 311"/>
                <a:gd name="T4" fmla="*/ 120 w 1996"/>
                <a:gd name="T5" fmla="*/ 40 h 311"/>
                <a:gd name="T6" fmla="*/ 228 w 1996"/>
                <a:gd name="T7" fmla="*/ 57 h 311"/>
                <a:gd name="T8" fmla="*/ 363 w 1996"/>
                <a:gd name="T9" fmla="*/ 71 h 311"/>
                <a:gd name="T10" fmla="*/ 523 w 1996"/>
                <a:gd name="T11" fmla="*/ 83 h 311"/>
                <a:gd name="T12" fmla="*/ 701 w 1996"/>
                <a:gd name="T13" fmla="*/ 90 h 311"/>
                <a:gd name="T14" fmla="*/ 896 w 1996"/>
                <a:gd name="T15" fmla="*/ 94 h 311"/>
                <a:gd name="T16" fmla="*/ 1100 w 1996"/>
                <a:gd name="T17" fmla="*/ 94 h 311"/>
                <a:gd name="T18" fmla="*/ 1294 w 1996"/>
                <a:gd name="T19" fmla="*/ 90 h 311"/>
                <a:gd name="T20" fmla="*/ 1474 w 1996"/>
                <a:gd name="T21" fmla="*/ 83 h 311"/>
                <a:gd name="T22" fmla="*/ 1632 w 1996"/>
                <a:gd name="T23" fmla="*/ 71 h 311"/>
                <a:gd name="T24" fmla="*/ 1768 w 1996"/>
                <a:gd name="T25" fmla="*/ 57 h 311"/>
                <a:gd name="T26" fmla="*/ 1875 w 1996"/>
                <a:gd name="T27" fmla="*/ 40 h 311"/>
                <a:gd name="T28" fmla="*/ 1951 w 1996"/>
                <a:gd name="T29" fmla="*/ 21 h 311"/>
                <a:gd name="T30" fmla="*/ 1991 w 1996"/>
                <a:gd name="T31" fmla="*/ 0 h 311"/>
                <a:gd name="T32" fmla="*/ 1996 w 1996"/>
                <a:gd name="T33" fmla="*/ 206 h 311"/>
                <a:gd name="T34" fmla="*/ 1978 w 1996"/>
                <a:gd name="T35" fmla="*/ 225 h 311"/>
                <a:gd name="T36" fmla="*/ 1927 w 1996"/>
                <a:gd name="T37" fmla="*/ 245 h 311"/>
                <a:gd name="T38" fmla="*/ 1844 w 1996"/>
                <a:gd name="T39" fmla="*/ 261 h 311"/>
                <a:gd name="T40" fmla="*/ 1735 w 1996"/>
                <a:gd name="T41" fmla="*/ 277 h 311"/>
                <a:gd name="T42" fmla="*/ 1603 w 1996"/>
                <a:gd name="T43" fmla="*/ 290 h 311"/>
                <a:gd name="T44" fmla="*/ 1448 w 1996"/>
                <a:gd name="T45" fmla="*/ 300 h 311"/>
                <a:gd name="T46" fmla="*/ 1279 w 1996"/>
                <a:gd name="T47" fmla="*/ 308 h 311"/>
                <a:gd name="T48" fmla="*/ 1094 w 1996"/>
                <a:gd name="T49" fmla="*/ 310 h 311"/>
                <a:gd name="T50" fmla="*/ 902 w 1996"/>
                <a:gd name="T51" fmla="*/ 310 h 311"/>
                <a:gd name="T52" fmla="*/ 718 w 1996"/>
                <a:gd name="T53" fmla="*/ 308 h 311"/>
                <a:gd name="T54" fmla="*/ 547 w 1996"/>
                <a:gd name="T55" fmla="*/ 300 h 311"/>
                <a:gd name="T56" fmla="*/ 394 w 1996"/>
                <a:gd name="T57" fmla="*/ 290 h 311"/>
                <a:gd name="T58" fmla="*/ 261 w 1996"/>
                <a:gd name="T59" fmla="*/ 277 h 311"/>
                <a:gd name="T60" fmla="*/ 151 w 1996"/>
                <a:gd name="T61" fmla="*/ 261 h 311"/>
                <a:gd name="T62" fmla="*/ 69 w 1996"/>
                <a:gd name="T63" fmla="*/ 245 h 311"/>
                <a:gd name="T64" fmla="*/ 18 w 1996"/>
                <a:gd name="T65" fmla="*/ 225 h 311"/>
                <a:gd name="T66" fmla="*/ 0 w 1996"/>
                <a:gd name="T67" fmla="*/ 206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96" h="311">
                  <a:moveTo>
                    <a:pt x="0" y="0"/>
                  </a:moveTo>
                  <a:lnTo>
                    <a:pt x="5" y="0"/>
                  </a:lnTo>
                  <a:lnTo>
                    <a:pt x="20" y="12"/>
                  </a:lnTo>
                  <a:lnTo>
                    <a:pt x="45" y="21"/>
                  </a:lnTo>
                  <a:lnTo>
                    <a:pt x="78" y="31"/>
                  </a:lnTo>
                  <a:lnTo>
                    <a:pt x="120" y="40"/>
                  </a:lnTo>
                  <a:lnTo>
                    <a:pt x="171" y="49"/>
                  </a:lnTo>
                  <a:lnTo>
                    <a:pt x="228" y="57"/>
                  </a:lnTo>
                  <a:lnTo>
                    <a:pt x="293" y="65"/>
                  </a:lnTo>
                  <a:lnTo>
                    <a:pt x="363" y="71"/>
                  </a:lnTo>
                  <a:lnTo>
                    <a:pt x="441" y="78"/>
                  </a:lnTo>
                  <a:lnTo>
                    <a:pt x="523" y="83"/>
                  </a:lnTo>
                  <a:lnTo>
                    <a:pt x="609" y="87"/>
                  </a:lnTo>
                  <a:lnTo>
                    <a:pt x="701" y="90"/>
                  </a:lnTo>
                  <a:lnTo>
                    <a:pt x="797" y="93"/>
                  </a:lnTo>
                  <a:lnTo>
                    <a:pt x="896" y="94"/>
                  </a:lnTo>
                  <a:lnTo>
                    <a:pt x="998" y="96"/>
                  </a:lnTo>
                  <a:lnTo>
                    <a:pt x="1100" y="94"/>
                  </a:lnTo>
                  <a:lnTo>
                    <a:pt x="1199" y="93"/>
                  </a:lnTo>
                  <a:lnTo>
                    <a:pt x="1294" y="90"/>
                  </a:lnTo>
                  <a:lnTo>
                    <a:pt x="1387" y="87"/>
                  </a:lnTo>
                  <a:lnTo>
                    <a:pt x="1474" y="83"/>
                  </a:lnTo>
                  <a:lnTo>
                    <a:pt x="1556" y="78"/>
                  </a:lnTo>
                  <a:lnTo>
                    <a:pt x="1632" y="71"/>
                  </a:lnTo>
                  <a:lnTo>
                    <a:pt x="1703" y="65"/>
                  </a:lnTo>
                  <a:lnTo>
                    <a:pt x="1768" y="57"/>
                  </a:lnTo>
                  <a:lnTo>
                    <a:pt x="1825" y="49"/>
                  </a:lnTo>
                  <a:lnTo>
                    <a:pt x="1875" y="40"/>
                  </a:lnTo>
                  <a:lnTo>
                    <a:pt x="1918" y="31"/>
                  </a:lnTo>
                  <a:lnTo>
                    <a:pt x="1951" y="21"/>
                  </a:lnTo>
                  <a:lnTo>
                    <a:pt x="1975" y="12"/>
                  </a:lnTo>
                  <a:lnTo>
                    <a:pt x="1991" y="0"/>
                  </a:lnTo>
                  <a:lnTo>
                    <a:pt x="1996" y="0"/>
                  </a:lnTo>
                  <a:lnTo>
                    <a:pt x="1996" y="206"/>
                  </a:lnTo>
                  <a:lnTo>
                    <a:pt x="1992" y="216"/>
                  </a:lnTo>
                  <a:lnTo>
                    <a:pt x="1978" y="225"/>
                  </a:lnTo>
                  <a:lnTo>
                    <a:pt x="1956" y="236"/>
                  </a:lnTo>
                  <a:lnTo>
                    <a:pt x="1927" y="245"/>
                  </a:lnTo>
                  <a:lnTo>
                    <a:pt x="1889" y="254"/>
                  </a:lnTo>
                  <a:lnTo>
                    <a:pt x="1844" y="261"/>
                  </a:lnTo>
                  <a:lnTo>
                    <a:pt x="1793" y="269"/>
                  </a:lnTo>
                  <a:lnTo>
                    <a:pt x="1735" y="277"/>
                  </a:lnTo>
                  <a:lnTo>
                    <a:pt x="1672" y="283"/>
                  </a:lnTo>
                  <a:lnTo>
                    <a:pt x="1603" y="290"/>
                  </a:lnTo>
                  <a:lnTo>
                    <a:pt x="1528" y="295"/>
                  </a:lnTo>
                  <a:lnTo>
                    <a:pt x="1448" y="300"/>
                  </a:lnTo>
                  <a:lnTo>
                    <a:pt x="1365" y="304"/>
                  </a:lnTo>
                  <a:lnTo>
                    <a:pt x="1279" y="308"/>
                  </a:lnTo>
                  <a:lnTo>
                    <a:pt x="1187" y="309"/>
                  </a:lnTo>
                  <a:lnTo>
                    <a:pt x="1094" y="310"/>
                  </a:lnTo>
                  <a:lnTo>
                    <a:pt x="998" y="311"/>
                  </a:lnTo>
                  <a:lnTo>
                    <a:pt x="902" y="310"/>
                  </a:lnTo>
                  <a:lnTo>
                    <a:pt x="808" y="309"/>
                  </a:lnTo>
                  <a:lnTo>
                    <a:pt x="718" y="308"/>
                  </a:lnTo>
                  <a:lnTo>
                    <a:pt x="631" y="304"/>
                  </a:lnTo>
                  <a:lnTo>
                    <a:pt x="547" y="300"/>
                  </a:lnTo>
                  <a:lnTo>
                    <a:pt x="468" y="295"/>
                  </a:lnTo>
                  <a:lnTo>
                    <a:pt x="394" y="290"/>
                  </a:lnTo>
                  <a:lnTo>
                    <a:pt x="325" y="283"/>
                  </a:lnTo>
                  <a:lnTo>
                    <a:pt x="261" y="277"/>
                  </a:lnTo>
                  <a:lnTo>
                    <a:pt x="203" y="269"/>
                  </a:lnTo>
                  <a:lnTo>
                    <a:pt x="151" y="261"/>
                  </a:lnTo>
                  <a:lnTo>
                    <a:pt x="106" y="254"/>
                  </a:lnTo>
                  <a:lnTo>
                    <a:pt x="69" y="245"/>
                  </a:lnTo>
                  <a:lnTo>
                    <a:pt x="39" y="236"/>
                  </a:lnTo>
                  <a:lnTo>
                    <a:pt x="18" y="225"/>
                  </a:lnTo>
                  <a:lnTo>
                    <a:pt x="3" y="216"/>
                  </a:lnTo>
                  <a:lnTo>
                    <a:pt x="0" y="206"/>
                  </a:lnTo>
                  <a:lnTo>
                    <a:pt x="0" y="0"/>
                  </a:lnTo>
                  <a:close/>
                </a:path>
              </a:pathLst>
            </a:custGeom>
            <a:solidFill>
              <a:schemeClr val="accent5"/>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0" name="Freeform 11">
              <a:extLst>
                <a:ext uri="{FF2B5EF4-FFF2-40B4-BE49-F238E27FC236}">
                  <a16:creationId xmlns:a16="http://schemas.microsoft.com/office/drawing/2014/main" id="{ECBCE00D-0DF8-E44E-BE7B-32973DE397E0}"/>
                </a:ext>
              </a:extLst>
            </p:cNvPr>
            <p:cNvSpPr>
              <a:spLocks/>
            </p:cNvSpPr>
            <p:nvPr/>
          </p:nvSpPr>
          <p:spPr bwMode="auto">
            <a:xfrm>
              <a:off x="2147761" y="4430388"/>
              <a:ext cx="2244411" cy="237260"/>
            </a:xfrm>
            <a:custGeom>
              <a:avLst/>
              <a:gdLst>
                <a:gd name="T0" fmla="*/ 1094 w 1996"/>
                <a:gd name="T1" fmla="*/ 0 h 211"/>
                <a:gd name="T2" fmla="*/ 1279 w 1996"/>
                <a:gd name="T3" fmla="*/ 4 h 211"/>
                <a:gd name="T4" fmla="*/ 1448 w 1996"/>
                <a:gd name="T5" fmla="*/ 11 h 211"/>
                <a:gd name="T6" fmla="*/ 1603 w 1996"/>
                <a:gd name="T7" fmla="*/ 22 h 211"/>
                <a:gd name="T8" fmla="*/ 1735 w 1996"/>
                <a:gd name="T9" fmla="*/ 35 h 211"/>
                <a:gd name="T10" fmla="*/ 1844 w 1996"/>
                <a:gd name="T11" fmla="*/ 49 h 211"/>
                <a:gd name="T12" fmla="*/ 1927 w 1996"/>
                <a:gd name="T13" fmla="*/ 67 h 211"/>
                <a:gd name="T14" fmla="*/ 1978 w 1996"/>
                <a:gd name="T15" fmla="*/ 85 h 211"/>
                <a:gd name="T16" fmla="*/ 1996 w 1996"/>
                <a:gd name="T17" fmla="*/ 105 h 211"/>
                <a:gd name="T18" fmla="*/ 1995 w 1996"/>
                <a:gd name="T19" fmla="*/ 113 h 211"/>
                <a:gd name="T20" fmla="*/ 1975 w 1996"/>
                <a:gd name="T21" fmla="*/ 127 h 211"/>
                <a:gd name="T22" fmla="*/ 1918 w 1996"/>
                <a:gd name="T23" fmla="*/ 146 h 211"/>
                <a:gd name="T24" fmla="*/ 1825 w 1996"/>
                <a:gd name="T25" fmla="*/ 164 h 211"/>
                <a:gd name="T26" fmla="*/ 1703 w 1996"/>
                <a:gd name="T27" fmla="*/ 180 h 211"/>
                <a:gd name="T28" fmla="*/ 1556 w 1996"/>
                <a:gd name="T29" fmla="*/ 193 h 211"/>
                <a:gd name="T30" fmla="*/ 1387 w 1996"/>
                <a:gd name="T31" fmla="*/ 202 h 211"/>
                <a:gd name="T32" fmla="*/ 1199 w 1996"/>
                <a:gd name="T33" fmla="*/ 208 h 211"/>
                <a:gd name="T34" fmla="*/ 998 w 1996"/>
                <a:gd name="T35" fmla="*/ 211 h 211"/>
                <a:gd name="T36" fmla="*/ 797 w 1996"/>
                <a:gd name="T37" fmla="*/ 208 h 211"/>
                <a:gd name="T38" fmla="*/ 609 w 1996"/>
                <a:gd name="T39" fmla="*/ 202 h 211"/>
                <a:gd name="T40" fmla="*/ 441 w 1996"/>
                <a:gd name="T41" fmla="*/ 193 h 211"/>
                <a:gd name="T42" fmla="*/ 293 w 1996"/>
                <a:gd name="T43" fmla="*/ 180 h 211"/>
                <a:gd name="T44" fmla="*/ 171 w 1996"/>
                <a:gd name="T45" fmla="*/ 164 h 211"/>
                <a:gd name="T46" fmla="*/ 78 w 1996"/>
                <a:gd name="T47" fmla="*/ 146 h 211"/>
                <a:gd name="T48" fmla="*/ 20 w 1996"/>
                <a:gd name="T49" fmla="*/ 127 h 211"/>
                <a:gd name="T50" fmla="*/ 2 w 1996"/>
                <a:gd name="T51" fmla="*/ 113 h 211"/>
                <a:gd name="T52" fmla="*/ 0 w 1996"/>
                <a:gd name="T53" fmla="*/ 105 h 211"/>
                <a:gd name="T54" fmla="*/ 18 w 1996"/>
                <a:gd name="T55" fmla="*/ 85 h 211"/>
                <a:gd name="T56" fmla="*/ 69 w 1996"/>
                <a:gd name="T57" fmla="*/ 67 h 211"/>
                <a:gd name="T58" fmla="*/ 151 w 1996"/>
                <a:gd name="T59" fmla="*/ 49 h 211"/>
                <a:gd name="T60" fmla="*/ 261 w 1996"/>
                <a:gd name="T61" fmla="*/ 35 h 211"/>
                <a:gd name="T62" fmla="*/ 394 w 1996"/>
                <a:gd name="T63" fmla="*/ 22 h 211"/>
                <a:gd name="T64" fmla="*/ 547 w 1996"/>
                <a:gd name="T65" fmla="*/ 11 h 211"/>
                <a:gd name="T66" fmla="*/ 718 w 1996"/>
                <a:gd name="T67" fmla="*/ 4 h 211"/>
                <a:gd name="T68" fmla="*/ 902 w 1996"/>
                <a:gd name="T6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96" h="211">
                  <a:moveTo>
                    <a:pt x="998" y="0"/>
                  </a:moveTo>
                  <a:lnTo>
                    <a:pt x="1094" y="0"/>
                  </a:lnTo>
                  <a:lnTo>
                    <a:pt x="1187" y="1"/>
                  </a:lnTo>
                  <a:lnTo>
                    <a:pt x="1279" y="4"/>
                  </a:lnTo>
                  <a:lnTo>
                    <a:pt x="1365" y="8"/>
                  </a:lnTo>
                  <a:lnTo>
                    <a:pt x="1448" y="11"/>
                  </a:lnTo>
                  <a:lnTo>
                    <a:pt x="1528" y="15"/>
                  </a:lnTo>
                  <a:lnTo>
                    <a:pt x="1603" y="22"/>
                  </a:lnTo>
                  <a:lnTo>
                    <a:pt x="1672" y="27"/>
                  </a:lnTo>
                  <a:lnTo>
                    <a:pt x="1735" y="35"/>
                  </a:lnTo>
                  <a:lnTo>
                    <a:pt x="1793" y="41"/>
                  </a:lnTo>
                  <a:lnTo>
                    <a:pt x="1844" y="49"/>
                  </a:lnTo>
                  <a:lnTo>
                    <a:pt x="1889" y="58"/>
                  </a:lnTo>
                  <a:lnTo>
                    <a:pt x="1927" y="67"/>
                  </a:lnTo>
                  <a:lnTo>
                    <a:pt x="1956" y="76"/>
                  </a:lnTo>
                  <a:lnTo>
                    <a:pt x="1978" y="85"/>
                  </a:lnTo>
                  <a:lnTo>
                    <a:pt x="1992" y="95"/>
                  </a:lnTo>
                  <a:lnTo>
                    <a:pt x="1996" y="105"/>
                  </a:lnTo>
                  <a:lnTo>
                    <a:pt x="1996" y="109"/>
                  </a:lnTo>
                  <a:lnTo>
                    <a:pt x="1995" y="113"/>
                  </a:lnTo>
                  <a:lnTo>
                    <a:pt x="1991" y="115"/>
                  </a:lnTo>
                  <a:lnTo>
                    <a:pt x="1975" y="127"/>
                  </a:lnTo>
                  <a:lnTo>
                    <a:pt x="1951" y="136"/>
                  </a:lnTo>
                  <a:lnTo>
                    <a:pt x="1918" y="146"/>
                  </a:lnTo>
                  <a:lnTo>
                    <a:pt x="1875" y="155"/>
                  </a:lnTo>
                  <a:lnTo>
                    <a:pt x="1825" y="164"/>
                  </a:lnTo>
                  <a:lnTo>
                    <a:pt x="1768" y="172"/>
                  </a:lnTo>
                  <a:lnTo>
                    <a:pt x="1703" y="180"/>
                  </a:lnTo>
                  <a:lnTo>
                    <a:pt x="1632" y="186"/>
                  </a:lnTo>
                  <a:lnTo>
                    <a:pt x="1556" y="193"/>
                  </a:lnTo>
                  <a:lnTo>
                    <a:pt x="1474" y="198"/>
                  </a:lnTo>
                  <a:lnTo>
                    <a:pt x="1387" y="202"/>
                  </a:lnTo>
                  <a:lnTo>
                    <a:pt x="1294" y="205"/>
                  </a:lnTo>
                  <a:lnTo>
                    <a:pt x="1199" y="208"/>
                  </a:lnTo>
                  <a:lnTo>
                    <a:pt x="1100" y="209"/>
                  </a:lnTo>
                  <a:lnTo>
                    <a:pt x="998" y="211"/>
                  </a:lnTo>
                  <a:lnTo>
                    <a:pt x="896" y="209"/>
                  </a:lnTo>
                  <a:lnTo>
                    <a:pt x="797" y="208"/>
                  </a:lnTo>
                  <a:lnTo>
                    <a:pt x="701" y="205"/>
                  </a:lnTo>
                  <a:lnTo>
                    <a:pt x="609" y="202"/>
                  </a:lnTo>
                  <a:lnTo>
                    <a:pt x="523" y="198"/>
                  </a:lnTo>
                  <a:lnTo>
                    <a:pt x="441" y="193"/>
                  </a:lnTo>
                  <a:lnTo>
                    <a:pt x="363" y="186"/>
                  </a:lnTo>
                  <a:lnTo>
                    <a:pt x="293" y="180"/>
                  </a:lnTo>
                  <a:lnTo>
                    <a:pt x="228" y="172"/>
                  </a:lnTo>
                  <a:lnTo>
                    <a:pt x="171" y="164"/>
                  </a:lnTo>
                  <a:lnTo>
                    <a:pt x="120" y="155"/>
                  </a:lnTo>
                  <a:lnTo>
                    <a:pt x="78" y="146"/>
                  </a:lnTo>
                  <a:lnTo>
                    <a:pt x="45" y="136"/>
                  </a:lnTo>
                  <a:lnTo>
                    <a:pt x="20" y="127"/>
                  </a:lnTo>
                  <a:lnTo>
                    <a:pt x="5" y="115"/>
                  </a:lnTo>
                  <a:lnTo>
                    <a:pt x="2" y="113"/>
                  </a:lnTo>
                  <a:lnTo>
                    <a:pt x="0" y="109"/>
                  </a:lnTo>
                  <a:lnTo>
                    <a:pt x="0" y="105"/>
                  </a:lnTo>
                  <a:lnTo>
                    <a:pt x="3" y="95"/>
                  </a:lnTo>
                  <a:lnTo>
                    <a:pt x="18" y="85"/>
                  </a:lnTo>
                  <a:lnTo>
                    <a:pt x="39" y="76"/>
                  </a:lnTo>
                  <a:lnTo>
                    <a:pt x="69" y="67"/>
                  </a:lnTo>
                  <a:lnTo>
                    <a:pt x="106" y="58"/>
                  </a:lnTo>
                  <a:lnTo>
                    <a:pt x="151" y="49"/>
                  </a:lnTo>
                  <a:lnTo>
                    <a:pt x="203" y="41"/>
                  </a:lnTo>
                  <a:lnTo>
                    <a:pt x="261" y="35"/>
                  </a:lnTo>
                  <a:lnTo>
                    <a:pt x="325" y="27"/>
                  </a:lnTo>
                  <a:lnTo>
                    <a:pt x="394" y="22"/>
                  </a:lnTo>
                  <a:lnTo>
                    <a:pt x="468" y="15"/>
                  </a:lnTo>
                  <a:lnTo>
                    <a:pt x="547" y="11"/>
                  </a:lnTo>
                  <a:lnTo>
                    <a:pt x="631" y="8"/>
                  </a:lnTo>
                  <a:lnTo>
                    <a:pt x="718" y="4"/>
                  </a:lnTo>
                  <a:lnTo>
                    <a:pt x="808" y="1"/>
                  </a:lnTo>
                  <a:lnTo>
                    <a:pt x="902" y="0"/>
                  </a:lnTo>
                  <a:lnTo>
                    <a:pt x="998" y="0"/>
                  </a:lnTo>
                  <a:close/>
                </a:path>
              </a:pathLst>
            </a:custGeom>
            <a:solidFill>
              <a:schemeClr val="accent5">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11" name="Group 10">
            <a:extLst>
              <a:ext uri="{FF2B5EF4-FFF2-40B4-BE49-F238E27FC236}">
                <a16:creationId xmlns:a16="http://schemas.microsoft.com/office/drawing/2014/main" id="{D62820B9-D926-1D4B-A2B2-BB2975BDF9BB}"/>
              </a:ext>
            </a:extLst>
          </p:cNvPr>
          <p:cNvGrpSpPr/>
          <p:nvPr/>
        </p:nvGrpSpPr>
        <p:grpSpPr>
          <a:xfrm>
            <a:off x="3466947" y="3710771"/>
            <a:ext cx="2210108" cy="543512"/>
            <a:chOff x="1921745" y="3830458"/>
            <a:chExt cx="2695318" cy="515242"/>
          </a:xfrm>
        </p:grpSpPr>
        <p:sp>
          <p:nvSpPr>
            <p:cNvPr id="12" name="Freeform 12">
              <a:extLst>
                <a:ext uri="{FF2B5EF4-FFF2-40B4-BE49-F238E27FC236}">
                  <a16:creationId xmlns:a16="http://schemas.microsoft.com/office/drawing/2014/main" id="{93BA03C8-CBE3-3E4F-9222-BB253BBC4283}"/>
                </a:ext>
              </a:extLst>
            </p:cNvPr>
            <p:cNvSpPr>
              <a:spLocks/>
            </p:cNvSpPr>
            <p:nvPr/>
          </p:nvSpPr>
          <p:spPr bwMode="auto">
            <a:xfrm>
              <a:off x="1921745" y="3963386"/>
              <a:ext cx="2695318" cy="382314"/>
            </a:xfrm>
            <a:custGeom>
              <a:avLst/>
              <a:gdLst>
                <a:gd name="T0" fmla="*/ 7 w 2397"/>
                <a:gd name="T1" fmla="*/ 0 h 340"/>
                <a:gd name="T2" fmla="*/ 46 w 2397"/>
                <a:gd name="T3" fmla="*/ 19 h 340"/>
                <a:gd name="T4" fmla="*/ 121 w 2397"/>
                <a:gd name="T5" fmla="*/ 38 h 340"/>
                <a:gd name="T6" fmla="*/ 225 w 2397"/>
                <a:gd name="T7" fmla="*/ 55 h 340"/>
                <a:gd name="T8" fmla="*/ 356 w 2397"/>
                <a:gd name="T9" fmla="*/ 69 h 340"/>
                <a:gd name="T10" fmla="*/ 513 w 2397"/>
                <a:gd name="T11" fmla="*/ 82 h 340"/>
                <a:gd name="T12" fmla="*/ 689 w 2397"/>
                <a:gd name="T13" fmla="*/ 92 h 340"/>
                <a:gd name="T14" fmla="*/ 883 w 2397"/>
                <a:gd name="T15" fmla="*/ 99 h 340"/>
                <a:gd name="T16" fmla="*/ 1090 w 2397"/>
                <a:gd name="T17" fmla="*/ 102 h 340"/>
                <a:gd name="T18" fmla="*/ 1307 w 2397"/>
                <a:gd name="T19" fmla="*/ 102 h 340"/>
                <a:gd name="T20" fmla="*/ 1516 w 2397"/>
                <a:gd name="T21" fmla="*/ 99 h 340"/>
                <a:gd name="T22" fmla="*/ 1708 w 2397"/>
                <a:gd name="T23" fmla="*/ 92 h 340"/>
                <a:gd name="T24" fmla="*/ 1886 w 2397"/>
                <a:gd name="T25" fmla="*/ 82 h 340"/>
                <a:gd name="T26" fmla="*/ 2041 w 2397"/>
                <a:gd name="T27" fmla="*/ 69 h 340"/>
                <a:gd name="T28" fmla="*/ 2173 w 2397"/>
                <a:gd name="T29" fmla="*/ 55 h 340"/>
                <a:gd name="T30" fmla="*/ 2278 w 2397"/>
                <a:gd name="T31" fmla="*/ 38 h 340"/>
                <a:gd name="T32" fmla="*/ 2351 w 2397"/>
                <a:gd name="T33" fmla="*/ 19 h 340"/>
                <a:gd name="T34" fmla="*/ 2391 w 2397"/>
                <a:gd name="T35" fmla="*/ 0 h 340"/>
                <a:gd name="T36" fmla="*/ 2397 w 2397"/>
                <a:gd name="T37" fmla="*/ 225 h 340"/>
                <a:gd name="T38" fmla="*/ 2378 w 2397"/>
                <a:gd name="T39" fmla="*/ 245 h 340"/>
                <a:gd name="T40" fmla="*/ 2323 w 2397"/>
                <a:gd name="T41" fmla="*/ 264 h 340"/>
                <a:gd name="T42" fmla="*/ 2234 w 2397"/>
                <a:gd name="T43" fmla="*/ 282 h 340"/>
                <a:gd name="T44" fmla="*/ 2116 w 2397"/>
                <a:gd name="T45" fmla="*/ 299 h 340"/>
                <a:gd name="T46" fmla="*/ 1971 w 2397"/>
                <a:gd name="T47" fmla="*/ 313 h 340"/>
                <a:gd name="T48" fmla="*/ 1804 w 2397"/>
                <a:gd name="T49" fmla="*/ 325 h 340"/>
                <a:gd name="T50" fmla="*/ 1617 w 2397"/>
                <a:gd name="T51" fmla="*/ 332 h 340"/>
                <a:gd name="T52" fmla="*/ 1414 w 2397"/>
                <a:gd name="T53" fmla="*/ 338 h 340"/>
                <a:gd name="T54" fmla="*/ 1199 w 2397"/>
                <a:gd name="T55" fmla="*/ 340 h 340"/>
                <a:gd name="T56" fmla="*/ 983 w 2397"/>
                <a:gd name="T57" fmla="*/ 338 h 340"/>
                <a:gd name="T58" fmla="*/ 780 w 2397"/>
                <a:gd name="T59" fmla="*/ 332 h 340"/>
                <a:gd name="T60" fmla="*/ 594 w 2397"/>
                <a:gd name="T61" fmla="*/ 325 h 340"/>
                <a:gd name="T62" fmla="*/ 427 w 2397"/>
                <a:gd name="T63" fmla="*/ 313 h 340"/>
                <a:gd name="T64" fmla="*/ 282 w 2397"/>
                <a:gd name="T65" fmla="*/ 299 h 340"/>
                <a:gd name="T66" fmla="*/ 163 w 2397"/>
                <a:gd name="T67" fmla="*/ 282 h 340"/>
                <a:gd name="T68" fmla="*/ 75 w 2397"/>
                <a:gd name="T69" fmla="*/ 264 h 340"/>
                <a:gd name="T70" fmla="*/ 19 w 2397"/>
                <a:gd name="T71" fmla="*/ 245 h 340"/>
                <a:gd name="T72" fmla="*/ 0 w 2397"/>
                <a:gd name="T73" fmla="*/ 225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397" h="340">
                  <a:moveTo>
                    <a:pt x="0" y="0"/>
                  </a:moveTo>
                  <a:lnTo>
                    <a:pt x="7" y="0"/>
                  </a:lnTo>
                  <a:lnTo>
                    <a:pt x="22" y="10"/>
                  </a:lnTo>
                  <a:lnTo>
                    <a:pt x="46" y="19"/>
                  </a:lnTo>
                  <a:lnTo>
                    <a:pt x="80" y="29"/>
                  </a:lnTo>
                  <a:lnTo>
                    <a:pt x="121" y="38"/>
                  </a:lnTo>
                  <a:lnTo>
                    <a:pt x="168" y="46"/>
                  </a:lnTo>
                  <a:lnTo>
                    <a:pt x="225" y="55"/>
                  </a:lnTo>
                  <a:lnTo>
                    <a:pt x="288" y="63"/>
                  </a:lnTo>
                  <a:lnTo>
                    <a:pt x="356" y="69"/>
                  </a:lnTo>
                  <a:lnTo>
                    <a:pt x="432" y="77"/>
                  </a:lnTo>
                  <a:lnTo>
                    <a:pt x="513" y="82"/>
                  </a:lnTo>
                  <a:lnTo>
                    <a:pt x="598" y="87"/>
                  </a:lnTo>
                  <a:lnTo>
                    <a:pt x="689" y="92"/>
                  </a:lnTo>
                  <a:lnTo>
                    <a:pt x="784" y="96"/>
                  </a:lnTo>
                  <a:lnTo>
                    <a:pt x="883" y="99"/>
                  </a:lnTo>
                  <a:lnTo>
                    <a:pt x="985" y="101"/>
                  </a:lnTo>
                  <a:lnTo>
                    <a:pt x="1090" y="102"/>
                  </a:lnTo>
                  <a:lnTo>
                    <a:pt x="1199" y="102"/>
                  </a:lnTo>
                  <a:lnTo>
                    <a:pt x="1307" y="102"/>
                  </a:lnTo>
                  <a:lnTo>
                    <a:pt x="1413" y="101"/>
                  </a:lnTo>
                  <a:lnTo>
                    <a:pt x="1516" y="99"/>
                  </a:lnTo>
                  <a:lnTo>
                    <a:pt x="1613" y="96"/>
                  </a:lnTo>
                  <a:lnTo>
                    <a:pt x="1708" y="92"/>
                  </a:lnTo>
                  <a:lnTo>
                    <a:pt x="1800" y="87"/>
                  </a:lnTo>
                  <a:lnTo>
                    <a:pt x="1886" y="82"/>
                  </a:lnTo>
                  <a:lnTo>
                    <a:pt x="1966" y="77"/>
                  </a:lnTo>
                  <a:lnTo>
                    <a:pt x="2041" y="69"/>
                  </a:lnTo>
                  <a:lnTo>
                    <a:pt x="2111" y="63"/>
                  </a:lnTo>
                  <a:lnTo>
                    <a:pt x="2173" y="55"/>
                  </a:lnTo>
                  <a:lnTo>
                    <a:pt x="2229" y="46"/>
                  </a:lnTo>
                  <a:lnTo>
                    <a:pt x="2278" y="38"/>
                  </a:lnTo>
                  <a:lnTo>
                    <a:pt x="2319" y="29"/>
                  </a:lnTo>
                  <a:lnTo>
                    <a:pt x="2351" y="19"/>
                  </a:lnTo>
                  <a:lnTo>
                    <a:pt x="2376" y="10"/>
                  </a:lnTo>
                  <a:lnTo>
                    <a:pt x="2391" y="0"/>
                  </a:lnTo>
                  <a:lnTo>
                    <a:pt x="2397" y="0"/>
                  </a:lnTo>
                  <a:lnTo>
                    <a:pt x="2397" y="225"/>
                  </a:lnTo>
                  <a:lnTo>
                    <a:pt x="2392" y="235"/>
                  </a:lnTo>
                  <a:lnTo>
                    <a:pt x="2378" y="245"/>
                  </a:lnTo>
                  <a:lnTo>
                    <a:pt x="2355" y="255"/>
                  </a:lnTo>
                  <a:lnTo>
                    <a:pt x="2323" y="264"/>
                  </a:lnTo>
                  <a:lnTo>
                    <a:pt x="2282" y="273"/>
                  </a:lnTo>
                  <a:lnTo>
                    <a:pt x="2234" y="282"/>
                  </a:lnTo>
                  <a:lnTo>
                    <a:pt x="2179" y="291"/>
                  </a:lnTo>
                  <a:lnTo>
                    <a:pt x="2116" y="299"/>
                  </a:lnTo>
                  <a:lnTo>
                    <a:pt x="2047" y="307"/>
                  </a:lnTo>
                  <a:lnTo>
                    <a:pt x="1971" y="313"/>
                  </a:lnTo>
                  <a:lnTo>
                    <a:pt x="1890" y="318"/>
                  </a:lnTo>
                  <a:lnTo>
                    <a:pt x="1804" y="325"/>
                  </a:lnTo>
                  <a:lnTo>
                    <a:pt x="1712" y="329"/>
                  </a:lnTo>
                  <a:lnTo>
                    <a:pt x="1617" y="332"/>
                  </a:lnTo>
                  <a:lnTo>
                    <a:pt x="1518" y="336"/>
                  </a:lnTo>
                  <a:lnTo>
                    <a:pt x="1414" y="338"/>
                  </a:lnTo>
                  <a:lnTo>
                    <a:pt x="1307" y="340"/>
                  </a:lnTo>
                  <a:lnTo>
                    <a:pt x="1199" y="340"/>
                  </a:lnTo>
                  <a:lnTo>
                    <a:pt x="1090" y="340"/>
                  </a:lnTo>
                  <a:lnTo>
                    <a:pt x="983" y="338"/>
                  </a:lnTo>
                  <a:lnTo>
                    <a:pt x="881" y="336"/>
                  </a:lnTo>
                  <a:lnTo>
                    <a:pt x="780" y="332"/>
                  </a:lnTo>
                  <a:lnTo>
                    <a:pt x="685" y="329"/>
                  </a:lnTo>
                  <a:lnTo>
                    <a:pt x="594" y="325"/>
                  </a:lnTo>
                  <a:lnTo>
                    <a:pt x="508" y="318"/>
                  </a:lnTo>
                  <a:lnTo>
                    <a:pt x="427" y="313"/>
                  </a:lnTo>
                  <a:lnTo>
                    <a:pt x="351" y="307"/>
                  </a:lnTo>
                  <a:lnTo>
                    <a:pt x="282" y="299"/>
                  </a:lnTo>
                  <a:lnTo>
                    <a:pt x="220" y="291"/>
                  </a:lnTo>
                  <a:lnTo>
                    <a:pt x="163" y="282"/>
                  </a:lnTo>
                  <a:lnTo>
                    <a:pt x="116" y="273"/>
                  </a:lnTo>
                  <a:lnTo>
                    <a:pt x="75" y="264"/>
                  </a:lnTo>
                  <a:lnTo>
                    <a:pt x="43" y="255"/>
                  </a:lnTo>
                  <a:lnTo>
                    <a:pt x="19" y="245"/>
                  </a:lnTo>
                  <a:lnTo>
                    <a:pt x="5" y="235"/>
                  </a:lnTo>
                  <a:lnTo>
                    <a:pt x="0" y="225"/>
                  </a:lnTo>
                  <a:lnTo>
                    <a:pt x="0"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3" name="Freeform 13">
              <a:extLst>
                <a:ext uri="{FF2B5EF4-FFF2-40B4-BE49-F238E27FC236}">
                  <a16:creationId xmlns:a16="http://schemas.microsoft.com/office/drawing/2014/main" id="{C7D9640F-6400-0441-A485-93421D9F06C8}"/>
                </a:ext>
              </a:extLst>
            </p:cNvPr>
            <p:cNvSpPr>
              <a:spLocks/>
            </p:cNvSpPr>
            <p:nvPr/>
          </p:nvSpPr>
          <p:spPr bwMode="auto">
            <a:xfrm>
              <a:off x="1921745" y="3830458"/>
              <a:ext cx="2695318" cy="259749"/>
            </a:xfrm>
            <a:custGeom>
              <a:avLst/>
              <a:gdLst>
                <a:gd name="T0" fmla="*/ 1307 w 2397"/>
                <a:gd name="T1" fmla="*/ 1 h 231"/>
                <a:gd name="T2" fmla="*/ 1518 w 2397"/>
                <a:gd name="T3" fmla="*/ 4 h 231"/>
                <a:gd name="T4" fmla="*/ 1712 w 2397"/>
                <a:gd name="T5" fmla="*/ 12 h 231"/>
                <a:gd name="T6" fmla="*/ 1890 w 2397"/>
                <a:gd name="T7" fmla="*/ 22 h 231"/>
                <a:gd name="T8" fmla="*/ 2047 w 2397"/>
                <a:gd name="T9" fmla="*/ 35 h 231"/>
                <a:gd name="T10" fmla="*/ 2179 w 2397"/>
                <a:gd name="T11" fmla="*/ 49 h 231"/>
                <a:gd name="T12" fmla="*/ 2282 w 2397"/>
                <a:gd name="T13" fmla="*/ 67 h 231"/>
                <a:gd name="T14" fmla="*/ 2355 w 2397"/>
                <a:gd name="T15" fmla="*/ 85 h 231"/>
                <a:gd name="T16" fmla="*/ 2392 w 2397"/>
                <a:gd name="T17" fmla="*/ 106 h 231"/>
                <a:gd name="T18" fmla="*/ 2397 w 2397"/>
                <a:gd name="T19" fmla="*/ 120 h 231"/>
                <a:gd name="T20" fmla="*/ 2391 w 2397"/>
                <a:gd name="T21" fmla="*/ 129 h 231"/>
                <a:gd name="T22" fmla="*/ 2351 w 2397"/>
                <a:gd name="T23" fmla="*/ 148 h 231"/>
                <a:gd name="T24" fmla="*/ 2278 w 2397"/>
                <a:gd name="T25" fmla="*/ 167 h 231"/>
                <a:gd name="T26" fmla="*/ 2173 w 2397"/>
                <a:gd name="T27" fmla="*/ 184 h 231"/>
                <a:gd name="T28" fmla="*/ 2041 w 2397"/>
                <a:gd name="T29" fmla="*/ 198 h 231"/>
                <a:gd name="T30" fmla="*/ 1886 w 2397"/>
                <a:gd name="T31" fmla="*/ 211 h 231"/>
                <a:gd name="T32" fmla="*/ 1708 w 2397"/>
                <a:gd name="T33" fmla="*/ 221 h 231"/>
                <a:gd name="T34" fmla="*/ 1516 w 2397"/>
                <a:gd name="T35" fmla="*/ 228 h 231"/>
                <a:gd name="T36" fmla="*/ 1307 w 2397"/>
                <a:gd name="T37" fmla="*/ 231 h 231"/>
                <a:gd name="T38" fmla="*/ 1090 w 2397"/>
                <a:gd name="T39" fmla="*/ 231 h 231"/>
                <a:gd name="T40" fmla="*/ 883 w 2397"/>
                <a:gd name="T41" fmla="*/ 228 h 231"/>
                <a:gd name="T42" fmla="*/ 689 w 2397"/>
                <a:gd name="T43" fmla="*/ 221 h 231"/>
                <a:gd name="T44" fmla="*/ 513 w 2397"/>
                <a:gd name="T45" fmla="*/ 211 h 231"/>
                <a:gd name="T46" fmla="*/ 356 w 2397"/>
                <a:gd name="T47" fmla="*/ 198 h 231"/>
                <a:gd name="T48" fmla="*/ 225 w 2397"/>
                <a:gd name="T49" fmla="*/ 184 h 231"/>
                <a:gd name="T50" fmla="*/ 121 w 2397"/>
                <a:gd name="T51" fmla="*/ 167 h 231"/>
                <a:gd name="T52" fmla="*/ 46 w 2397"/>
                <a:gd name="T53" fmla="*/ 148 h 231"/>
                <a:gd name="T54" fmla="*/ 7 w 2397"/>
                <a:gd name="T55" fmla="*/ 129 h 231"/>
                <a:gd name="T56" fmla="*/ 1 w 2397"/>
                <a:gd name="T57" fmla="*/ 120 h 231"/>
                <a:gd name="T58" fmla="*/ 5 w 2397"/>
                <a:gd name="T59" fmla="*/ 106 h 231"/>
                <a:gd name="T60" fmla="*/ 43 w 2397"/>
                <a:gd name="T61" fmla="*/ 85 h 231"/>
                <a:gd name="T62" fmla="*/ 116 w 2397"/>
                <a:gd name="T63" fmla="*/ 67 h 231"/>
                <a:gd name="T64" fmla="*/ 220 w 2397"/>
                <a:gd name="T65" fmla="*/ 49 h 231"/>
                <a:gd name="T66" fmla="*/ 351 w 2397"/>
                <a:gd name="T67" fmla="*/ 35 h 231"/>
                <a:gd name="T68" fmla="*/ 508 w 2397"/>
                <a:gd name="T69" fmla="*/ 22 h 231"/>
                <a:gd name="T70" fmla="*/ 685 w 2397"/>
                <a:gd name="T71" fmla="*/ 12 h 231"/>
                <a:gd name="T72" fmla="*/ 881 w 2397"/>
                <a:gd name="T73" fmla="*/ 4 h 231"/>
                <a:gd name="T74" fmla="*/ 1090 w 2397"/>
                <a:gd name="T75" fmla="*/ 1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97" h="231">
                  <a:moveTo>
                    <a:pt x="1199" y="0"/>
                  </a:moveTo>
                  <a:lnTo>
                    <a:pt x="1307" y="1"/>
                  </a:lnTo>
                  <a:lnTo>
                    <a:pt x="1414" y="3"/>
                  </a:lnTo>
                  <a:lnTo>
                    <a:pt x="1518" y="4"/>
                  </a:lnTo>
                  <a:lnTo>
                    <a:pt x="1617" y="8"/>
                  </a:lnTo>
                  <a:lnTo>
                    <a:pt x="1712" y="12"/>
                  </a:lnTo>
                  <a:lnTo>
                    <a:pt x="1804" y="17"/>
                  </a:lnTo>
                  <a:lnTo>
                    <a:pt x="1890" y="22"/>
                  </a:lnTo>
                  <a:lnTo>
                    <a:pt x="1971" y="27"/>
                  </a:lnTo>
                  <a:lnTo>
                    <a:pt x="2047" y="35"/>
                  </a:lnTo>
                  <a:lnTo>
                    <a:pt x="2116" y="41"/>
                  </a:lnTo>
                  <a:lnTo>
                    <a:pt x="2179" y="49"/>
                  </a:lnTo>
                  <a:lnTo>
                    <a:pt x="2234" y="58"/>
                  </a:lnTo>
                  <a:lnTo>
                    <a:pt x="2282" y="67"/>
                  </a:lnTo>
                  <a:lnTo>
                    <a:pt x="2323" y="76"/>
                  </a:lnTo>
                  <a:lnTo>
                    <a:pt x="2355" y="85"/>
                  </a:lnTo>
                  <a:lnTo>
                    <a:pt x="2378" y="95"/>
                  </a:lnTo>
                  <a:lnTo>
                    <a:pt x="2392" y="106"/>
                  </a:lnTo>
                  <a:lnTo>
                    <a:pt x="2397" y="116"/>
                  </a:lnTo>
                  <a:lnTo>
                    <a:pt x="2397" y="120"/>
                  </a:lnTo>
                  <a:lnTo>
                    <a:pt x="2395" y="125"/>
                  </a:lnTo>
                  <a:lnTo>
                    <a:pt x="2391" y="129"/>
                  </a:lnTo>
                  <a:lnTo>
                    <a:pt x="2376" y="139"/>
                  </a:lnTo>
                  <a:lnTo>
                    <a:pt x="2351" y="148"/>
                  </a:lnTo>
                  <a:lnTo>
                    <a:pt x="2319" y="158"/>
                  </a:lnTo>
                  <a:lnTo>
                    <a:pt x="2278" y="167"/>
                  </a:lnTo>
                  <a:lnTo>
                    <a:pt x="2229" y="175"/>
                  </a:lnTo>
                  <a:lnTo>
                    <a:pt x="2173" y="184"/>
                  </a:lnTo>
                  <a:lnTo>
                    <a:pt x="2111" y="192"/>
                  </a:lnTo>
                  <a:lnTo>
                    <a:pt x="2041" y="198"/>
                  </a:lnTo>
                  <a:lnTo>
                    <a:pt x="1966" y="206"/>
                  </a:lnTo>
                  <a:lnTo>
                    <a:pt x="1886" y="211"/>
                  </a:lnTo>
                  <a:lnTo>
                    <a:pt x="1800" y="216"/>
                  </a:lnTo>
                  <a:lnTo>
                    <a:pt x="1708" y="221"/>
                  </a:lnTo>
                  <a:lnTo>
                    <a:pt x="1613" y="225"/>
                  </a:lnTo>
                  <a:lnTo>
                    <a:pt x="1516" y="228"/>
                  </a:lnTo>
                  <a:lnTo>
                    <a:pt x="1413" y="230"/>
                  </a:lnTo>
                  <a:lnTo>
                    <a:pt x="1307" y="231"/>
                  </a:lnTo>
                  <a:lnTo>
                    <a:pt x="1199" y="231"/>
                  </a:lnTo>
                  <a:lnTo>
                    <a:pt x="1090" y="231"/>
                  </a:lnTo>
                  <a:lnTo>
                    <a:pt x="985" y="230"/>
                  </a:lnTo>
                  <a:lnTo>
                    <a:pt x="883" y="228"/>
                  </a:lnTo>
                  <a:lnTo>
                    <a:pt x="784" y="225"/>
                  </a:lnTo>
                  <a:lnTo>
                    <a:pt x="689" y="221"/>
                  </a:lnTo>
                  <a:lnTo>
                    <a:pt x="598" y="216"/>
                  </a:lnTo>
                  <a:lnTo>
                    <a:pt x="513" y="211"/>
                  </a:lnTo>
                  <a:lnTo>
                    <a:pt x="432" y="206"/>
                  </a:lnTo>
                  <a:lnTo>
                    <a:pt x="356" y="198"/>
                  </a:lnTo>
                  <a:lnTo>
                    <a:pt x="288" y="192"/>
                  </a:lnTo>
                  <a:lnTo>
                    <a:pt x="225" y="184"/>
                  </a:lnTo>
                  <a:lnTo>
                    <a:pt x="168" y="175"/>
                  </a:lnTo>
                  <a:lnTo>
                    <a:pt x="121" y="167"/>
                  </a:lnTo>
                  <a:lnTo>
                    <a:pt x="80" y="158"/>
                  </a:lnTo>
                  <a:lnTo>
                    <a:pt x="46" y="148"/>
                  </a:lnTo>
                  <a:lnTo>
                    <a:pt x="22" y="139"/>
                  </a:lnTo>
                  <a:lnTo>
                    <a:pt x="7" y="129"/>
                  </a:lnTo>
                  <a:lnTo>
                    <a:pt x="3" y="125"/>
                  </a:lnTo>
                  <a:lnTo>
                    <a:pt x="1" y="120"/>
                  </a:lnTo>
                  <a:lnTo>
                    <a:pt x="0" y="116"/>
                  </a:lnTo>
                  <a:lnTo>
                    <a:pt x="5" y="106"/>
                  </a:lnTo>
                  <a:lnTo>
                    <a:pt x="19" y="95"/>
                  </a:lnTo>
                  <a:lnTo>
                    <a:pt x="43" y="85"/>
                  </a:lnTo>
                  <a:lnTo>
                    <a:pt x="75" y="76"/>
                  </a:lnTo>
                  <a:lnTo>
                    <a:pt x="116" y="67"/>
                  </a:lnTo>
                  <a:lnTo>
                    <a:pt x="163" y="58"/>
                  </a:lnTo>
                  <a:lnTo>
                    <a:pt x="220" y="49"/>
                  </a:lnTo>
                  <a:lnTo>
                    <a:pt x="282" y="41"/>
                  </a:lnTo>
                  <a:lnTo>
                    <a:pt x="351" y="35"/>
                  </a:lnTo>
                  <a:lnTo>
                    <a:pt x="427" y="27"/>
                  </a:lnTo>
                  <a:lnTo>
                    <a:pt x="508" y="22"/>
                  </a:lnTo>
                  <a:lnTo>
                    <a:pt x="594" y="17"/>
                  </a:lnTo>
                  <a:lnTo>
                    <a:pt x="685" y="12"/>
                  </a:lnTo>
                  <a:lnTo>
                    <a:pt x="780" y="8"/>
                  </a:lnTo>
                  <a:lnTo>
                    <a:pt x="881" y="4"/>
                  </a:lnTo>
                  <a:lnTo>
                    <a:pt x="983" y="3"/>
                  </a:lnTo>
                  <a:lnTo>
                    <a:pt x="1090" y="1"/>
                  </a:lnTo>
                  <a:lnTo>
                    <a:pt x="1199" y="0"/>
                  </a:lnTo>
                  <a:close/>
                </a:path>
              </a:pathLst>
            </a:custGeom>
            <a:solidFill>
              <a:schemeClr val="accent4">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14" name="Group 13">
            <a:extLst>
              <a:ext uri="{FF2B5EF4-FFF2-40B4-BE49-F238E27FC236}">
                <a16:creationId xmlns:a16="http://schemas.microsoft.com/office/drawing/2014/main" id="{F8E1A05B-621E-A649-82D4-99ECBE92F475}"/>
              </a:ext>
            </a:extLst>
          </p:cNvPr>
          <p:cNvGrpSpPr/>
          <p:nvPr/>
        </p:nvGrpSpPr>
        <p:grpSpPr>
          <a:xfrm>
            <a:off x="3224914" y="3219772"/>
            <a:ext cx="2694172" cy="547517"/>
            <a:chOff x="1623764" y="3199218"/>
            <a:chExt cx="3285655" cy="519038"/>
          </a:xfrm>
        </p:grpSpPr>
        <p:sp>
          <p:nvSpPr>
            <p:cNvPr id="15" name="Freeform 14">
              <a:extLst>
                <a:ext uri="{FF2B5EF4-FFF2-40B4-BE49-F238E27FC236}">
                  <a16:creationId xmlns:a16="http://schemas.microsoft.com/office/drawing/2014/main" id="{F8F4DD56-BA39-9042-9DF3-1B2C659F3E9B}"/>
                </a:ext>
              </a:extLst>
            </p:cNvPr>
            <p:cNvSpPr>
              <a:spLocks/>
            </p:cNvSpPr>
            <p:nvPr/>
          </p:nvSpPr>
          <p:spPr bwMode="auto">
            <a:xfrm>
              <a:off x="1623764" y="3324697"/>
              <a:ext cx="3285655" cy="393559"/>
            </a:xfrm>
            <a:custGeom>
              <a:avLst/>
              <a:gdLst>
                <a:gd name="T0" fmla="*/ 8 w 2922"/>
                <a:gd name="T1" fmla="*/ 0 h 350"/>
                <a:gd name="T2" fmla="*/ 49 w 2922"/>
                <a:gd name="T3" fmla="*/ 19 h 350"/>
                <a:gd name="T4" fmla="*/ 124 w 2922"/>
                <a:gd name="T5" fmla="*/ 36 h 350"/>
                <a:gd name="T6" fmla="*/ 230 w 2922"/>
                <a:gd name="T7" fmla="*/ 52 h 350"/>
                <a:gd name="T8" fmla="*/ 363 w 2922"/>
                <a:gd name="T9" fmla="*/ 67 h 350"/>
                <a:gd name="T10" fmla="*/ 521 w 2922"/>
                <a:gd name="T11" fmla="*/ 79 h 350"/>
                <a:gd name="T12" fmla="*/ 701 w 2922"/>
                <a:gd name="T13" fmla="*/ 90 h 350"/>
                <a:gd name="T14" fmla="*/ 900 w 2922"/>
                <a:gd name="T15" fmla="*/ 97 h 350"/>
                <a:gd name="T16" fmla="*/ 1115 w 2922"/>
                <a:gd name="T17" fmla="*/ 104 h 350"/>
                <a:gd name="T18" fmla="*/ 1342 w 2922"/>
                <a:gd name="T19" fmla="*/ 106 h 350"/>
                <a:gd name="T20" fmla="*/ 1579 w 2922"/>
                <a:gd name="T21" fmla="*/ 106 h 350"/>
                <a:gd name="T22" fmla="*/ 1808 w 2922"/>
                <a:gd name="T23" fmla="*/ 104 h 350"/>
                <a:gd name="T24" fmla="*/ 2022 w 2922"/>
                <a:gd name="T25" fmla="*/ 97 h 350"/>
                <a:gd name="T26" fmla="*/ 2222 w 2922"/>
                <a:gd name="T27" fmla="*/ 90 h 350"/>
                <a:gd name="T28" fmla="*/ 2402 w 2922"/>
                <a:gd name="T29" fmla="*/ 79 h 350"/>
                <a:gd name="T30" fmla="*/ 2558 w 2922"/>
                <a:gd name="T31" fmla="*/ 67 h 350"/>
                <a:gd name="T32" fmla="*/ 2692 w 2922"/>
                <a:gd name="T33" fmla="*/ 52 h 350"/>
                <a:gd name="T34" fmla="*/ 2797 w 2922"/>
                <a:gd name="T35" fmla="*/ 36 h 350"/>
                <a:gd name="T36" fmla="*/ 2872 w 2922"/>
                <a:gd name="T37" fmla="*/ 19 h 350"/>
                <a:gd name="T38" fmla="*/ 2914 w 2922"/>
                <a:gd name="T39" fmla="*/ 0 h 350"/>
                <a:gd name="T40" fmla="*/ 2922 w 2922"/>
                <a:gd name="T41" fmla="*/ 232 h 350"/>
                <a:gd name="T42" fmla="*/ 2903 w 2922"/>
                <a:gd name="T43" fmla="*/ 252 h 350"/>
                <a:gd name="T44" fmla="*/ 2848 w 2922"/>
                <a:gd name="T45" fmla="*/ 270 h 350"/>
                <a:gd name="T46" fmla="*/ 2759 w 2922"/>
                <a:gd name="T47" fmla="*/ 286 h 350"/>
                <a:gd name="T48" fmla="*/ 2641 w 2922"/>
                <a:gd name="T49" fmla="*/ 302 h 350"/>
                <a:gd name="T50" fmla="*/ 2494 w 2922"/>
                <a:gd name="T51" fmla="*/ 316 h 350"/>
                <a:gd name="T52" fmla="*/ 2324 w 2922"/>
                <a:gd name="T53" fmla="*/ 329 h 350"/>
                <a:gd name="T54" fmla="*/ 2133 w 2922"/>
                <a:gd name="T55" fmla="*/ 338 h 350"/>
                <a:gd name="T56" fmla="*/ 1923 w 2922"/>
                <a:gd name="T57" fmla="*/ 345 h 350"/>
                <a:gd name="T58" fmla="*/ 1698 w 2922"/>
                <a:gd name="T59" fmla="*/ 349 h 350"/>
                <a:gd name="T60" fmla="*/ 1461 w 2922"/>
                <a:gd name="T61" fmla="*/ 350 h 350"/>
                <a:gd name="T62" fmla="*/ 1224 w 2922"/>
                <a:gd name="T63" fmla="*/ 349 h 350"/>
                <a:gd name="T64" fmla="*/ 999 w 2922"/>
                <a:gd name="T65" fmla="*/ 345 h 350"/>
                <a:gd name="T66" fmla="*/ 790 w 2922"/>
                <a:gd name="T67" fmla="*/ 338 h 350"/>
                <a:gd name="T68" fmla="*/ 598 w 2922"/>
                <a:gd name="T69" fmla="*/ 329 h 350"/>
                <a:gd name="T70" fmla="*/ 428 w 2922"/>
                <a:gd name="T71" fmla="*/ 316 h 350"/>
                <a:gd name="T72" fmla="*/ 282 w 2922"/>
                <a:gd name="T73" fmla="*/ 302 h 350"/>
                <a:gd name="T74" fmla="*/ 164 w 2922"/>
                <a:gd name="T75" fmla="*/ 286 h 350"/>
                <a:gd name="T76" fmla="*/ 75 w 2922"/>
                <a:gd name="T77" fmla="*/ 270 h 350"/>
                <a:gd name="T78" fmla="*/ 20 w 2922"/>
                <a:gd name="T79" fmla="*/ 252 h 350"/>
                <a:gd name="T80" fmla="*/ 0 w 2922"/>
                <a:gd name="T81" fmla="*/ 232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2" h="350">
                  <a:moveTo>
                    <a:pt x="0" y="0"/>
                  </a:moveTo>
                  <a:lnTo>
                    <a:pt x="8" y="0"/>
                  </a:lnTo>
                  <a:lnTo>
                    <a:pt x="25" y="9"/>
                  </a:lnTo>
                  <a:lnTo>
                    <a:pt x="49" y="19"/>
                  </a:lnTo>
                  <a:lnTo>
                    <a:pt x="83" y="27"/>
                  </a:lnTo>
                  <a:lnTo>
                    <a:pt x="124" y="36"/>
                  </a:lnTo>
                  <a:lnTo>
                    <a:pt x="174" y="43"/>
                  </a:lnTo>
                  <a:lnTo>
                    <a:pt x="230" y="52"/>
                  </a:lnTo>
                  <a:lnTo>
                    <a:pt x="293" y="59"/>
                  </a:lnTo>
                  <a:lnTo>
                    <a:pt x="363" y="67"/>
                  </a:lnTo>
                  <a:lnTo>
                    <a:pt x="439" y="73"/>
                  </a:lnTo>
                  <a:lnTo>
                    <a:pt x="521" y="79"/>
                  </a:lnTo>
                  <a:lnTo>
                    <a:pt x="608" y="84"/>
                  </a:lnTo>
                  <a:lnTo>
                    <a:pt x="701" y="90"/>
                  </a:lnTo>
                  <a:lnTo>
                    <a:pt x="799" y="93"/>
                  </a:lnTo>
                  <a:lnTo>
                    <a:pt x="900" y="97"/>
                  </a:lnTo>
                  <a:lnTo>
                    <a:pt x="1006" y="101"/>
                  </a:lnTo>
                  <a:lnTo>
                    <a:pt x="1115" y="104"/>
                  </a:lnTo>
                  <a:lnTo>
                    <a:pt x="1227" y="105"/>
                  </a:lnTo>
                  <a:lnTo>
                    <a:pt x="1342" y="106"/>
                  </a:lnTo>
                  <a:lnTo>
                    <a:pt x="1461" y="106"/>
                  </a:lnTo>
                  <a:lnTo>
                    <a:pt x="1579" y="106"/>
                  </a:lnTo>
                  <a:lnTo>
                    <a:pt x="1695" y="105"/>
                  </a:lnTo>
                  <a:lnTo>
                    <a:pt x="1808" y="104"/>
                  </a:lnTo>
                  <a:lnTo>
                    <a:pt x="1917" y="101"/>
                  </a:lnTo>
                  <a:lnTo>
                    <a:pt x="2022" y="97"/>
                  </a:lnTo>
                  <a:lnTo>
                    <a:pt x="2124" y="93"/>
                  </a:lnTo>
                  <a:lnTo>
                    <a:pt x="2222" y="90"/>
                  </a:lnTo>
                  <a:lnTo>
                    <a:pt x="2314" y="84"/>
                  </a:lnTo>
                  <a:lnTo>
                    <a:pt x="2402" y="79"/>
                  </a:lnTo>
                  <a:lnTo>
                    <a:pt x="2483" y="73"/>
                  </a:lnTo>
                  <a:lnTo>
                    <a:pt x="2558" y="67"/>
                  </a:lnTo>
                  <a:lnTo>
                    <a:pt x="2629" y="59"/>
                  </a:lnTo>
                  <a:lnTo>
                    <a:pt x="2692" y="52"/>
                  </a:lnTo>
                  <a:lnTo>
                    <a:pt x="2749" y="43"/>
                  </a:lnTo>
                  <a:lnTo>
                    <a:pt x="2797" y="36"/>
                  </a:lnTo>
                  <a:lnTo>
                    <a:pt x="2839" y="27"/>
                  </a:lnTo>
                  <a:lnTo>
                    <a:pt x="2872" y="19"/>
                  </a:lnTo>
                  <a:lnTo>
                    <a:pt x="2898" y="9"/>
                  </a:lnTo>
                  <a:lnTo>
                    <a:pt x="2914" y="0"/>
                  </a:lnTo>
                  <a:lnTo>
                    <a:pt x="2922" y="0"/>
                  </a:lnTo>
                  <a:lnTo>
                    <a:pt x="2922" y="232"/>
                  </a:lnTo>
                  <a:lnTo>
                    <a:pt x="2917" y="241"/>
                  </a:lnTo>
                  <a:lnTo>
                    <a:pt x="2903" y="252"/>
                  </a:lnTo>
                  <a:lnTo>
                    <a:pt x="2880" y="261"/>
                  </a:lnTo>
                  <a:lnTo>
                    <a:pt x="2848" y="270"/>
                  </a:lnTo>
                  <a:lnTo>
                    <a:pt x="2808" y="279"/>
                  </a:lnTo>
                  <a:lnTo>
                    <a:pt x="2759" y="286"/>
                  </a:lnTo>
                  <a:lnTo>
                    <a:pt x="2704" y="295"/>
                  </a:lnTo>
                  <a:lnTo>
                    <a:pt x="2641" y="302"/>
                  </a:lnTo>
                  <a:lnTo>
                    <a:pt x="2570" y="309"/>
                  </a:lnTo>
                  <a:lnTo>
                    <a:pt x="2494" y="316"/>
                  </a:lnTo>
                  <a:lnTo>
                    <a:pt x="2412" y="322"/>
                  </a:lnTo>
                  <a:lnTo>
                    <a:pt x="2324" y="329"/>
                  </a:lnTo>
                  <a:lnTo>
                    <a:pt x="2231" y="334"/>
                  </a:lnTo>
                  <a:lnTo>
                    <a:pt x="2133" y="338"/>
                  </a:lnTo>
                  <a:lnTo>
                    <a:pt x="2030" y="341"/>
                  </a:lnTo>
                  <a:lnTo>
                    <a:pt x="1923" y="345"/>
                  </a:lnTo>
                  <a:lnTo>
                    <a:pt x="1812" y="348"/>
                  </a:lnTo>
                  <a:lnTo>
                    <a:pt x="1698" y="349"/>
                  </a:lnTo>
                  <a:lnTo>
                    <a:pt x="1581" y="350"/>
                  </a:lnTo>
                  <a:lnTo>
                    <a:pt x="1461" y="350"/>
                  </a:lnTo>
                  <a:lnTo>
                    <a:pt x="1341" y="350"/>
                  </a:lnTo>
                  <a:lnTo>
                    <a:pt x="1224" y="349"/>
                  </a:lnTo>
                  <a:lnTo>
                    <a:pt x="1110" y="348"/>
                  </a:lnTo>
                  <a:lnTo>
                    <a:pt x="999" y="345"/>
                  </a:lnTo>
                  <a:lnTo>
                    <a:pt x="892" y="341"/>
                  </a:lnTo>
                  <a:lnTo>
                    <a:pt x="790" y="338"/>
                  </a:lnTo>
                  <a:lnTo>
                    <a:pt x="692" y="334"/>
                  </a:lnTo>
                  <a:lnTo>
                    <a:pt x="598" y="329"/>
                  </a:lnTo>
                  <a:lnTo>
                    <a:pt x="511" y="322"/>
                  </a:lnTo>
                  <a:lnTo>
                    <a:pt x="428" y="316"/>
                  </a:lnTo>
                  <a:lnTo>
                    <a:pt x="351" y="309"/>
                  </a:lnTo>
                  <a:lnTo>
                    <a:pt x="282" y="302"/>
                  </a:lnTo>
                  <a:lnTo>
                    <a:pt x="219" y="295"/>
                  </a:lnTo>
                  <a:lnTo>
                    <a:pt x="164" y="286"/>
                  </a:lnTo>
                  <a:lnTo>
                    <a:pt x="115" y="279"/>
                  </a:lnTo>
                  <a:lnTo>
                    <a:pt x="75" y="270"/>
                  </a:lnTo>
                  <a:lnTo>
                    <a:pt x="43" y="261"/>
                  </a:lnTo>
                  <a:lnTo>
                    <a:pt x="20" y="252"/>
                  </a:lnTo>
                  <a:lnTo>
                    <a:pt x="4" y="241"/>
                  </a:lnTo>
                  <a:lnTo>
                    <a:pt x="0" y="232"/>
                  </a:lnTo>
                  <a:lnTo>
                    <a:pt x="0" y="0"/>
                  </a:lnTo>
                  <a:close/>
                </a:path>
              </a:pathLst>
            </a:custGeom>
            <a:solidFill>
              <a:schemeClr val="accent3"/>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6" name="Freeform 15">
              <a:extLst>
                <a:ext uri="{FF2B5EF4-FFF2-40B4-BE49-F238E27FC236}">
                  <a16:creationId xmlns:a16="http://schemas.microsoft.com/office/drawing/2014/main" id="{6D41CA93-347E-1D40-AAB9-A39776013171}"/>
                </a:ext>
              </a:extLst>
            </p:cNvPr>
            <p:cNvSpPr>
              <a:spLocks/>
            </p:cNvSpPr>
            <p:nvPr/>
          </p:nvSpPr>
          <p:spPr bwMode="auto">
            <a:xfrm>
              <a:off x="1623764" y="3199218"/>
              <a:ext cx="3285655" cy="266496"/>
            </a:xfrm>
            <a:custGeom>
              <a:avLst/>
              <a:gdLst>
                <a:gd name="T0" fmla="*/ 1581 w 2922"/>
                <a:gd name="T1" fmla="*/ 0 h 237"/>
                <a:gd name="T2" fmla="*/ 1812 w 2922"/>
                <a:gd name="T3" fmla="*/ 2 h 237"/>
                <a:gd name="T4" fmla="*/ 2030 w 2922"/>
                <a:gd name="T5" fmla="*/ 9 h 237"/>
                <a:gd name="T6" fmla="*/ 2231 w 2922"/>
                <a:gd name="T7" fmla="*/ 18 h 237"/>
                <a:gd name="T8" fmla="*/ 2412 w 2922"/>
                <a:gd name="T9" fmla="*/ 28 h 237"/>
                <a:gd name="T10" fmla="*/ 2570 w 2922"/>
                <a:gd name="T11" fmla="*/ 41 h 237"/>
                <a:gd name="T12" fmla="*/ 2704 w 2922"/>
                <a:gd name="T13" fmla="*/ 56 h 237"/>
                <a:gd name="T14" fmla="*/ 2808 w 2922"/>
                <a:gd name="T15" fmla="*/ 72 h 237"/>
                <a:gd name="T16" fmla="*/ 2880 w 2922"/>
                <a:gd name="T17" fmla="*/ 90 h 237"/>
                <a:gd name="T18" fmla="*/ 2917 w 2922"/>
                <a:gd name="T19" fmla="*/ 109 h 237"/>
                <a:gd name="T20" fmla="*/ 2921 w 2922"/>
                <a:gd name="T21" fmla="*/ 123 h 237"/>
                <a:gd name="T22" fmla="*/ 2914 w 2922"/>
                <a:gd name="T23" fmla="*/ 131 h 237"/>
                <a:gd name="T24" fmla="*/ 2872 w 2922"/>
                <a:gd name="T25" fmla="*/ 150 h 237"/>
                <a:gd name="T26" fmla="*/ 2797 w 2922"/>
                <a:gd name="T27" fmla="*/ 167 h 237"/>
                <a:gd name="T28" fmla="*/ 2692 w 2922"/>
                <a:gd name="T29" fmla="*/ 183 h 237"/>
                <a:gd name="T30" fmla="*/ 2558 w 2922"/>
                <a:gd name="T31" fmla="*/ 198 h 237"/>
                <a:gd name="T32" fmla="*/ 2402 w 2922"/>
                <a:gd name="T33" fmla="*/ 210 h 237"/>
                <a:gd name="T34" fmla="*/ 2222 w 2922"/>
                <a:gd name="T35" fmla="*/ 221 h 237"/>
                <a:gd name="T36" fmla="*/ 2022 w 2922"/>
                <a:gd name="T37" fmla="*/ 228 h 237"/>
                <a:gd name="T38" fmla="*/ 1808 w 2922"/>
                <a:gd name="T39" fmla="*/ 235 h 237"/>
                <a:gd name="T40" fmla="*/ 1579 w 2922"/>
                <a:gd name="T41" fmla="*/ 237 h 237"/>
                <a:gd name="T42" fmla="*/ 1342 w 2922"/>
                <a:gd name="T43" fmla="*/ 237 h 237"/>
                <a:gd name="T44" fmla="*/ 1115 w 2922"/>
                <a:gd name="T45" fmla="*/ 235 h 237"/>
                <a:gd name="T46" fmla="*/ 900 w 2922"/>
                <a:gd name="T47" fmla="*/ 228 h 237"/>
                <a:gd name="T48" fmla="*/ 701 w 2922"/>
                <a:gd name="T49" fmla="*/ 221 h 237"/>
                <a:gd name="T50" fmla="*/ 521 w 2922"/>
                <a:gd name="T51" fmla="*/ 210 h 237"/>
                <a:gd name="T52" fmla="*/ 363 w 2922"/>
                <a:gd name="T53" fmla="*/ 198 h 237"/>
                <a:gd name="T54" fmla="*/ 230 w 2922"/>
                <a:gd name="T55" fmla="*/ 183 h 237"/>
                <a:gd name="T56" fmla="*/ 124 w 2922"/>
                <a:gd name="T57" fmla="*/ 167 h 237"/>
                <a:gd name="T58" fmla="*/ 49 w 2922"/>
                <a:gd name="T59" fmla="*/ 150 h 237"/>
                <a:gd name="T60" fmla="*/ 8 w 2922"/>
                <a:gd name="T61" fmla="*/ 131 h 237"/>
                <a:gd name="T62" fmla="*/ 0 w 2922"/>
                <a:gd name="T63" fmla="*/ 123 h 237"/>
                <a:gd name="T64" fmla="*/ 4 w 2922"/>
                <a:gd name="T65" fmla="*/ 109 h 237"/>
                <a:gd name="T66" fmla="*/ 43 w 2922"/>
                <a:gd name="T67" fmla="*/ 90 h 237"/>
                <a:gd name="T68" fmla="*/ 115 w 2922"/>
                <a:gd name="T69" fmla="*/ 72 h 237"/>
                <a:gd name="T70" fmla="*/ 219 w 2922"/>
                <a:gd name="T71" fmla="*/ 56 h 237"/>
                <a:gd name="T72" fmla="*/ 351 w 2922"/>
                <a:gd name="T73" fmla="*/ 41 h 237"/>
                <a:gd name="T74" fmla="*/ 511 w 2922"/>
                <a:gd name="T75" fmla="*/ 28 h 237"/>
                <a:gd name="T76" fmla="*/ 692 w 2922"/>
                <a:gd name="T77" fmla="*/ 18 h 237"/>
                <a:gd name="T78" fmla="*/ 892 w 2922"/>
                <a:gd name="T79" fmla="*/ 9 h 237"/>
                <a:gd name="T80" fmla="*/ 1110 w 2922"/>
                <a:gd name="T81" fmla="*/ 2 h 237"/>
                <a:gd name="T82" fmla="*/ 1341 w 2922"/>
                <a:gd name="T83"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22" h="237">
                  <a:moveTo>
                    <a:pt x="1461" y="0"/>
                  </a:moveTo>
                  <a:lnTo>
                    <a:pt x="1581" y="0"/>
                  </a:lnTo>
                  <a:lnTo>
                    <a:pt x="1698" y="1"/>
                  </a:lnTo>
                  <a:lnTo>
                    <a:pt x="1812" y="2"/>
                  </a:lnTo>
                  <a:lnTo>
                    <a:pt x="1923" y="5"/>
                  </a:lnTo>
                  <a:lnTo>
                    <a:pt x="2030" y="9"/>
                  </a:lnTo>
                  <a:lnTo>
                    <a:pt x="2133" y="12"/>
                  </a:lnTo>
                  <a:lnTo>
                    <a:pt x="2231" y="18"/>
                  </a:lnTo>
                  <a:lnTo>
                    <a:pt x="2324" y="23"/>
                  </a:lnTo>
                  <a:lnTo>
                    <a:pt x="2412" y="28"/>
                  </a:lnTo>
                  <a:lnTo>
                    <a:pt x="2494" y="34"/>
                  </a:lnTo>
                  <a:lnTo>
                    <a:pt x="2570" y="41"/>
                  </a:lnTo>
                  <a:lnTo>
                    <a:pt x="2641" y="48"/>
                  </a:lnTo>
                  <a:lnTo>
                    <a:pt x="2704" y="56"/>
                  </a:lnTo>
                  <a:lnTo>
                    <a:pt x="2759" y="64"/>
                  </a:lnTo>
                  <a:lnTo>
                    <a:pt x="2808" y="72"/>
                  </a:lnTo>
                  <a:lnTo>
                    <a:pt x="2848" y="81"/>
                  </a:lnTo>
                  <a:lnTo>
                    <a:pt x="2880" y="90"/>
                  </a:lnTo>
                  <a:lnTo>
                    <a:pt x="2903" y="99"/>
                  </a:lnTo>
                  <a:lnTo>
                    <a:pt x="2917" y="109"/>
                  </a:lnTo>
                  <a:lnTo>
                    <a:pt x="2922" y="119"/>
                  </a:lnTo>
                  <a:lnTo>
                    <a:pt x="2921" y="123"/>
                  </a:lnTo>
                  <a:lnTo>
                    <a:pt x="2918" y="127"/>
                  </a:lnTo>
                  <a:lnTo>
                    <a:pt x="2914" y="131"/>
                  </a:lnTo>
                  <a:lnTo>
                    <a:pt x="2898" y="140"/>
                  </a:lnTo>
                  <a:lnTo>
                    <a:pt x="2872" y="150"/>
                  </a:lnTo>
                  <a:lnTo>
                    <a:pt x="2839" y="158"/>
                  </a:lnTo>
                  <a:lnTo>
                    <a:pt x="2797" y="167"/>
                  </a:lnTo>
                  <a:lnTo>
                    <a:pt x="2749" y="174"/>
                  </a:lnTo>
                  <a:lnTo>
                    <a:pt x="2692" y="183"/>
                  </a:lnTo>
                  <a:lnTo>
                    <a:pt x="2629" y="190"/>
                  </a:lnTo>
                  <a:lnTo>
                    <a:pt x="2558" y="198"/>
                  </a:lnTo>
                  <a:lnTo>
                    <a:pt x="2483" y="204"/>
                  </a:lnTo>
                  <a:lnTo>
                    <a:pt x="2402" y="210"/>
                  </a:lnTo>
                  <a:lnTo>
                    <a:pt x="2314" y="215"/>
                  </a:lnTo>
                  <a:lnTo>
                    <a:pt x="2222" y="221"/>
                  </a:lnTo>
                  <a:lnTo>
                    <a:pt x="2124" y="224"/>
                  </a:lnTo>
                  <a:lnTo>
                    <a:pt x="2022" y="228"/>
                  </a:lnTo>
                  <a:lnTo>
                    <a:pt x="1917" y="232"/>
                  </a:lnTo>
                  <a:lnTo>
                    <a:pt x="1808" y="235"/>
                  </a:lnTo>
                  <a:lnTo>
                    <a:pt x="1695" y="236"/>
                  </a:lnTo>
                  <a:lnTo>
                    <a:pt x="1579" y="237"/>
                  </a:lnTo>
                  <a:lnTo>
                    <a:pt x="1461" y="237"/>
                  </a:lnTo>
                  <a:lnTo>
                    <a:pt x="1342" y="237"/>
                  </a:lnTo>
                  <a:lnTo>
                    <a:pt x="1227" y="236"/>
                  </a:lnTo>
                  <a:lnTo>
                    <a:pt x="1115" y="235"/>
                  </a:lnTo>
                  <a:lnTo>
                    <a:pt x="1006" y="232"/>
                  </a:lnTo>
                  <a:lnTo>
                    <a:pt x="900" y="228"/>
                  </a:lnTo>
                  <a:lnTo>
                    <a:pt x="799" y="224"/>
                  </a:lnTo>
                  <a:lnTo>
                    <a:pt x="701" y="221"/>
                  </a:lnTo>
                  <a:lnTo>
                    <a:pt x="608" y="215"/>
                  </a:lnTo>
                  <a:lnTo>
                    <a:pt x="521" y="210"/>
                  </a:lnTo>
                  <a:lnTo>
                    <a:pt x="439" y="204"/>
                  </a:lnTo>
                  <a:lnTo>
                    <a:pt x="363" y="198"/>
                  </a:lnTo>
                  <a:lnTo>
                    <a:pt x="293" y="190"/>
                  </a:lnTo>
                  <a:lnTo>
                    <a:pt x="230" y="183"/>
                  </a:lnTo>
                  <a:lnTo>
                    <a:pt x="174" y="174"/>
                  </a:lnTo>
                  <a:lnTo>
                    <a:pt x="124" y="167"/>
                  </a:lnTo>
                  <a:lnTo>
                    <a:pt x="83" y="158"/>
                  </a:lnTo>
                  <a:lnTo>
                    <a:pt x="49" y="150"/>
                  </a:lnTo>
                  <a:lnTo>
                    <a:pt x="25" y="140"/>
                  </a:lnTo>
                  <a:lnTo>
                    <a:pt x="8" y="131"/>
                  </a:lnTo>
                  <a:lnTo>
                    <a:pt x="3" y="127"/>
                  </a:lnTo>
                  <a:lnTo>
                    <a:pt x="0" y="123"/>
                  </a:lnTo>
                  <a:lnTo>
                    <a:pt x="0" y="119"/>
                  </a:lnTo>
                  <a:lnTo>
                    <a:pt x="4" y="109"/>
                  </a:lnTo>
                  <a:lnTo>
                    <a:pt x="20" y="99"/>
                  </a:lnTo>
                  <a:lnTo>
                    <a:pt x="43" y="90"/>
                  </a:lnTo>
                  <a:lnTo>
                    <a:pt x="75" y="81"/>
                  </a:lnTo>
                  <a:lnTo>
                    <a:pt x="115" y="72"/>
                  </a:lnTo>
                  <a:lnTo>
                    <a:pt x="164" y="64"/>
                  </a:lnTo>
                  <a:lnTo>
                    <a:pt x="219" y="56"/>
                  </a:lnTo>
                  <a:lnTo>
                    <a:pt x="282" y="48"/>
                  </a:lnTo>
                  <a:lnTo>
                    <a:pt x="351" y="41"/>
                  </a:lnTo>
                  <a:lnTo>
                    <a:pt x="428" y="34"/>
                  </a:lnTo>
                  <a:lnTo>
                    <a:pt x="511" y="28"/>
                  </a:lnTo>
                  <a:lnTo>
                    <a:pt x="598" y="23"/>
                  </a:lnTo>
                  <a:lnTo>
                    <a:pt x="692" y="18"/>
                  </a:lnTo>
                  <a:lnTo>
                    <a:pt x="790" y="12"/>
                  </a:lnTo>
                  <a:lnTo>
                    <a:pt x="892" y="9"/>
                  </a:lnTo>
                  <a:lnTo>
                    <a:pt x="999" y="5"/>
                  </a:lnTo>
                  <a:lnTo>
                    <a:pt x="1110" y="2"/>
                  </a:lnTo>
                  <a:lnTo>
                    <a:pt x="1224" y="1"/>
                  </a:lnTo>
                  <a:lnTo>
                    <a:pt x="1341" y="0"/>
                  </a:lnTo>
                  <a:lnTo>
                    <a:pt x="1461" y="0"/>
                  </a:lnTo>
                  <a:close/>
                </a:path>
              </a:pathLst>
            </a:custGeom>
            <a:solidFill>
              <a:schemeClr val="accent3">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17" name="Group 16">
            <a:extLst>
              <a:ext uri="{FF2B5EF4-FFF2-40B4-BE49-F238E27FC236}">
                <a16:creationId xmlns:a16="http://schemas.microsoft.com/office/drawing/2014/main" id="{57237B2C-934D-C64E-86CE-38562EBF44AA}"/>
              </a:ext>
            </a:extLst>
          </p:cNvPr>
          <p:cNvGrpSpPr/>
          <p:nvPr/>
        </p:nvGrpSpPr>
        <p:grpSpPr>
          <a:xfrm>
            <a:off x="2948305" y="2719295"/>
            <a:ext cx="3247391" cy="566052"/>
            <a:chOff x="1293175" y="2546330"/>
            <a:chExt cx="3960328" cy="536609"/>
          </a:xfrm>
        </p:grpSpPr>
        <p:sp>
          <p:nvSpPr>
            <p:cNvPr id="18" name="Freeform 16">
              <a:extLst>
                <a:ext uri="{FF2B5EF4-FFF2-40B4-BE49-F238E27FC236}">
                  <a16:creationId xmlns:a16="http://schemas.microsoft.com/office/drawing/2014/main" id="{C9BAE9C3-4F15-A442-9FFB-5CE5A4B1E325}"/>
                </a:ext>
              </a:extLst>
            </p:cNvPr>
            <p:cNvSpPr>
              <a:spLocks/>
            </p:cNvSpPr>
            <p:nvPr/>
          </p:nvSpPr>
          <p:spPr bwMode="auto">
            <a:xfrm>
              <a:off x="1293175" y="2683757"/>
              <a:ext cx="3960328" cy="399182"/>
            </a:xfrm>
            <a:custGeom>
              <a:avLst/>
              <a:gdLst>
                <a:gd name="T0" fmla="*/ 9 w 3522"/>
                <a:gd name="T1" fmla="*/ 0 h 355"/>
                <a:gd name="T2" fmla="*/ 55 w 3522"/>
                <a:gd name="T3" fmla="*/ 18 h 355"/>
                <a:gd name="T4" fmla="*/ 139 w 3522"/>
                <a:gd name="T5" fmla="*/ 35 h 355"/>
                <a:gd name="T6" fmla="*/ 256 w 3522"/>
                <a:gd name="T7" fmla="*/ 51 h 355"/>
                <a:gd name="T8" fmla="*/ 402 w 3522"/>
                <a:gd name="T9" fmla="*/ 65 h 355"/>
                <a:gd name="T10" fmla="*/ 577 w 3522"/>
                <a:gd name="T11" fmla="*/ 78 h 355"/>
                <a:gd name="T12" fmla="*/ 776 w 3522"/>
                <a:gd name="T13" fmla="*/ 88 h 355"/>
                <a:gd name="T14" fmla="*/ 997 w 3522"/>
                <a:gd name="T15" fmla="*/ 97 h 355"/>
                <a:gd name="T16" fmla="*/ 1238 w 3522"/>
                <a:gd name="T17" fmla="*/ 103 h 355"/>
                <a:gd name="T18" fmla="*/ 1492 w 3522"/>
                <a:gd name="T19" fmla="*/ 107 h 355"/>
                <a:gd name="T20" fmla="*/ 1760 w 3522"/>
                <a:gd name="T21" fmla="*/ 108 h 355"/>
                <a:gd name="T22" fmla="*/ 2028 w 3522"/>
                <a:gd name="T23" fmla="*/ 107 h 355"/>
                <a:gd name="T24" fmla="*/ 2284 w 3522"/>
                <a:gd name="T25" fmla="*/ 103 h 355"/>
                <a:gd name="T26" fmla="*/ 2523 w 3522"/>
                <a:gd name="T27" fmla="*/ 97 h 355"/>
                <a:gd name="T28" fmla="*/ 2744 w 3522"/>
                <a:gd name="T29" fmla="*/ 88 h 355"/>
                <a:gd name="T30" fmla="*/ 2945 w 3522"/>
                <a:gd name="T31" fmla="*/ 78 h 355"/>
                <a:gd name="T32" fmla="*/ 3120 w 3522"/>
                <a:gd name="T33" fmla="*/ 65 h 355"/>
                <a:gd name="T34" fmla="*/ 3266 w 3522"/>
                <a:gd name="T35" fmla="*/ 51 h 355"/>
                <a:gd name="T36" fmla="*/ 3383 w 3522"/>
                <a:gd name="T37" fmla="*/ 35 h 355"/>
                <a:gd name="T38" fmla="*/ 3467 w 3522"/>
                <a:gd name="T39" fmla="*/ 18 h 355"/>
                <a:gd name="T40" fmla="*/ 3513 w 3522"/>
                <a:gd name="T41" fmla="*/ 0 h 355"/>
                <a:gd name="T42" fmla="*/ 3522 w 3522"/>
                <a:gd name="T43" fmla="*/ 234 h 355"/>
                <a:gd name="T44" fmla="*/ 3503 w 3522"/>
                <a:gd name="T45" fmla="*/ 252 h 355"/>
                <a:gd name="T46" fmla="*/ 3448 w 3522"/>
                <a:gd name="T47" fmla="*/ 269 h 355"/>
                <a:gd name="T48" fmla="*/ 3359 w 3522"/>
                <a:gd name="T49" fmla="*/ 286 h 355"/>
                <a:gd name="T50" fmla="*/ 3238 w 3522"/>
                <a:gd name="T51" fmla="*/ 300 h 355"/>
                <a:gd name="T52" fmla="*/ 3090 w 3522"/>
                <a:gd name="T53" fmla="*/ 314 h 355"/>
                <a:gd name="T54" fmla="*/ 2917 w 3522"/>
                <a:gd name="T55" fmla="*/ 326 h 355"/>
                <a:gd name="T56" fmla="*/ 2720 w 3522"/>
                <a:gd name="T57" fmla="*/ 336 h 355"/>
                <a:gd name="T58" fmla="*/ 2504 w 3522"/>
                <a:gd name="T59" fmla="*/ 344 h 355"/>
                <a:gd name="T60" fmla="*/ 2270 w 3522"/>
                <a:gd name="T61" fmla="*/ 350 h 355"/>
                <a:gd name="T62" fmla="*/ 2021 w 3522"/>
                <a:gd name="T63" fmla="*/ 354 h 355"/>
                <a:gd name="T64" fmla="*/ 1760 w 3522"/>
                <a:gd name="T65" fmla="*/ 355 h 355"/>
                <a:gd name="T66" fmla="*/ 1500 w 3522"/>
                <a:gd name="T67" fmla="*/ 354 h 355"/>
                <a:gd name="T68" fmla="*/ 1252 w 3522"/>
                <a:gd name="T69" fmla="*/ 350 h 355"/>
                <a:gd name="T70" fmla="*/ 1018 w 3522"/>
                <a:gd name="T71" fmla="*/ 344 h 355"/>
                <a:gd name="T72" fmla="*/ 802 w 3522"/>
                <a:gd name="T73" fmla="*/ 336 h 355"/>
                <a:gd name="T74" fmla="*/ 605 w 3522"/>
                <a:gd name="T75" fmla="*/ 326 h 355"/>
                <a:gd name="T76" fmla="*/ 432 w 3522"/>
                <a:gd name="T77" fmla="*/ 314 h 355"/>
                <a:gd name="T78" fmla="*/ 283 w 3522"/>
                <a:gd name="T79" fmla="*/ 300 h 355"/>
                <a:gd name="T80" fmla="*/ 163 w 3522"/>
                <a:gd name="T81" fmla="*/ 286 h 355"/>
                <a:gd name="T82" fmla="*/ 74 w 3522"/>
                <a:gd name="T83" fmla="*/ 269 h 355"/>
                <a:gd name="T84" fmla="*/ 18 w 3522"/>
                <a:gd name="T85" fmla="*/ 252 h 355"/>
                <a:gd name="T86" fmla="*/ 0 w 3522"/>
                <a:gd name="T87" fmla="*/ 234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22" h="355">
                  <a:moveTo>
                    <a:pt x="0" y="0"/>
                  </a:moveTo>
                  <a:lnTo>
                    <a:pt x="9" y="0"/>
                  </a:lnTo>
                  <a:lnTo>
                    <a:pt x="27" y="9"/>
                  </a:lnTo>
                  <a:lnTo>
                    <a:pt x="55" y="18"/>
                  </a:lnTo>
                  <a:lnTo>
                    <a:pt x="92" y="26"/>
                  </a:lnTo>
                  <a:lnTo>
                    <a:pt x="139" y="35"/>
                  </a:lnTo>
                  <a:lnTo>
                    <a:pt x="193" y="43"/>
                  </a:lnTo>
                  <a:lnTo>
                    <a:pt x="256" y="51"/>
                  </a:lnTo>
                  <a:lnTo>
                    <a:pt x="325" y="57"/>
                  </a:lnTo>
                  <a:lnTo>
                    <a:pt x="402" y="65"/>
                  </a:lnTo>
                  <a:lnTo>
                    <a:pt x="487" y="71"/>
                  </a:lnTo>
                  <a:lnTo>
                    <a:pt x="577" y="78"/>
                  </a:lnTo>
                  <a:lnTo>
                    <a:pt x="675" y="83"/>
                  </a:lnTo>
                  <a:lnTo>
                    <a:pt x="776" y="88"/>
                  </a:lnTo>
                  <a:lnTo>
                    <a:pt x="884" y="92"/>
                  </a:lnTo>
                  <a:lnTo>
                    <a:pt x="997" y="97"/>
                  </a:lnTo>
                  <a:lnTo>
                    <a:pt x="1116" y="99"/>
                  </a:lnTo>
                  <a:lnTo>
                    <a:pt x="1238" y="103"/>
                  </a:lnTo>
                  <a:lnTo>
                    <a:pt x="1364" y="105"/>
                  </a:lnTo>
                  <a:lnTo>
                    <a:pt x="1492" y="107"/>
                  </a:lnTo>
                  <a:lnTo>
                    <a:pt x="1626" y="108"/>
                  </a:lnTo>
                  <a:lnTo>
                    <a:pt x="1760" y="108"/>
                  </a:lnTo>
                  <a:lnTo>
                    <a:pt x="1896" y="108"/>
                  </a:lnTo>
                  <a:lnTo>
                    <a:pt x="2028" y="107"/>
                  </a:lnTo>
                  <a:lnTo>
                    <a:pt x="2158" y="105"/>
                  </a:lnTo>
                  <a:lnTo>
                    <a:pt x="2284" y="103"/>
                  </a:lnTo>
                  <a:lnTo>
                    <a:pt x="2406" y="99"/>
                  </a:lnTo>
                  <a:lnTo>
                    <a:pt x="2523" y="97"/>
                  </a:lnTo>
                  <a:lnTo>
                    <a:pt x="2636" y="92"/>
                  </a:lnTo>
                  <a:lnTo>
                    <a:pt x="2744" y="88"/>
                  </a:lnTo>
                  <a:lnTo>
                    <a:pt x="2847" y="83"/>
                  </a:lnTo>
                  <a:lnTo>
                    <a:pt x="2945" y="78"/>
                  </a:lnTo>
                  <a:lnTo>
                    <a:pt x="3035" y="71"/>
                  </a:lnTo>
                  <a:lnTo>
                    <a:pt x="3120" y="65"/>
                  </a:lnTo>
                  <a:lnTo>
                    <a:pt x="3197" y="57"/>
                  </a:lnTo>
                  <a:lnTo>
                    <a:pt x="3266" y="51"/>
                  </a:lnTo>
                  <a:lnTo>
                    <a:pt x="3329" y="43"/>
                  </a:lnTo>
                  <a:lnTo>
                    <a:pt x="3383" y="35"/>
                  </a:lnTo>
                  <a:lnTo>
                    <a:pt x="3430" y="26"/>
                  </a:lnTo>
                  <a:lnTo>
                    <a:pt x="3467" y="18"/>
                  </a:lnTo>
                  <a:lnTo>
                    <a:pt x="3494" y="9"/>
                  </a:lnTo>
                  <a:lnTo>
                    <a:pt x="3513" y="0"/>
                  </a:lnTo>
                  <a:lnTo>
                    <a:pt x="3522" y="0"/>
                  </a:lnTo>
                  <a:lnTo>
                    <a:pt x="3522" y="234"/>
                  </a:lnTo>
                  <a:lnTo>
                    <a:pt x="3517" y="243"/>
                  </a:lnTo>
                  <a:lnTo>
                    <a:pt x="3503" y="252"/>
                  </a:lnTo>
                  <a:lnTo>
                    <a:pt x="3480" y="261"/>
                  </a:lnTo>
                  <a:lnTo>
                    <a:pt x="3448" y="269"/>
                  </a:lnTo>
                  <a:lnTo>
                    <a:pt x="3408" y="278"/>
                  </a:lnTo>
                  <a:lnTo>
                    <a:pt x="3359" y="286"/>
                  </a:lnTo>
                  <a:lnTo>
                    <a:pt x="3302" y="293"/>
                  </a:lnTo>
                  <a:lnTo>
                    <a:pt x="3238" y="300"/>
                  </a:lnTo>
                  <a:lnTo>
                    <a:pt x="3167" y="308"/>
                  </a:lnTo>
                  <a:lnTo>
                    <a:pt x="3090" y="314"/>
                  </a:lnTo>
                  <a:lnTo>
                    <a:pt x="3007" y="320"/>
                  </a:lnTo>
                  <a:lnTo>
                    <a:pt x="2917" y="326"/>
                  </a:lnTo>
                  <a:lnTo>
                    <a:pt x="2822" y="331"/>
                  </a:lnTo>
                  <a:lnTo>
                    <a:pt x="2720" y="336"/>
                  </a:lnTo>
                  <a:lnTo>
                    <a:pt x="2615" y="340"/>
                  </a:lnTo>
                  <a:lnTo>
                    <a:pt x="2504" y="344"/>
                  </a:lnTo>
                  <a:lnTo>
                    <a:pt x="2388" y="347"/>
                  </a:lnTo>
                  <a:lnTo>
                    <a:pt x="2270" y="350"/>
                  </a:lnTo>
                  <a:lnTo>
                    <a:pt x="2147" y="353"/>
                  </a:lnTo>
                  <a:lnTo>
                    <a:pt x="2021" y="354"/>
                  </a:lnTo>
                  <a:lnTo>
                    <a:pt x="1892" y="355"/>
                  </a:lnTo>
                  <a:lnTo>
                    <a:pt x="1760" y="355"/>
                  </a:lnTo>
                  <a:lnTo>
                    <a:pt x="1630" y="355"/>
                  </a:lnTo>
                  <a:lnTo>
                    <a:pt x="1500" y="354"/>
                  </a:lnTo>
                  <a:lnTo>
                    <a:pt x="1374" y="353"/>
                  </a:lnTo>
                  <a:lnTo>
                    <a:pt x="1252" y="350"/>
                  </a:lnTo>
                  <a:lnTo>
                    <a:pt x="1134" y="347"/>
                  </a:lnTo>
                  <a:lnTo>
                    <a:pt x="1018" y="344"/>
                  </a:lnTo>
                  <a:lnTo>
                    <a:pt x="907" y="340"/>
                  </a:lnTo>
                  <a:lnTo>
                    <a:pt x="802" y="336"/>
                  </a:lnTo>
                  <a:lnTo>
                    <a:pt x="701" y="331"/>
                  </a:lnTo>
                  <a:lnTo>
                    <a:pt x="605" y="326"/>
                  </a:lnTo>
                  <a:lnTo>
                    <a:pt x="515" y="320"/>
                  </a:lnTo>
                  <a:lnTo>
                    <a:pt x="432" y="314"/>
                  </a:lnTo>
                  <a:lnTo>
                    <a:pt x="353" y="308"/>
                  </a:lnTo>
                  <a:lnTo>
                    <a:pt x="283" y="300"/>
                  </a:lnTo>
                  <a:lnTo>
                    <a:pt x="220" y="293"/>
                  </a:lnTo>
                  <a:lnTo>
                    <a:pt x="163" y="286"/>
                  </a:lnTo>
                  <a:lnTo>
                    <a:pt x="114" y="278"/>
                  </a:lnTo>
                  <a:lnTo>
                    <a:pt x="74" y="269"/>
                  </a:lnTo>
                  <a:lnTo>
                    <a:pt x="42" y="261"/>
                  </a:lnTo>
                  <a:lnTo>
                    <a:pt x="18" y="252"/>
                  </a:lnTo>
                  <a:lnTo>
                    <a:pt x="4" y="243"/>
                  </a:lnTo>
                  <a:lnTo>
                    <a:pt x="0" y="234"/>
                  </a:lnTo>
                  <a:lnTo>
                    <a:pt x="0" y="0"/>
                  </a:lnTo>
                  <a:close/>
                </a:path>
              </a:pathLst>
            </a:custGeom>
            <a:solidFill>
              <a:schemeClr val="accent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9" name="Freeform 17">
              <a:extLst>
                <a:ext uri="{FF2B5EF4-FFF2-40B4-BE49-F238E27FC236}">
                  <a16:creationId xmlns:a16="http://schemas.microsoft.com/office/drawing/2014/main" id="{A4CE3A9E-A733-A846-8D51-FB8CF99548A5}"/>
                </a:ext>
              </a:extLst>
            </p:cNvPr>
            <p:cNvSpPr>
              <a:spLocks/>
            </p:cNvSpPr>
            <p:nvPr/>
          </p:nvSpPr>
          <p:spPr bwMode="auto">
            <a:xfrm>
              <a:off x="1293175" y="2546330"/>
              <a:ext cx="3960328" cy="270994"/>
            </a:xfrm>
            <a:custGeom>
              <a:avLst/>
              <a:gdLst>
                <a:gd name="T0" fmla="*/ 1892 w 3522"/>
                <a:gd name="T1" fmla="*/ 0 h 241"/>
                <a:gd name="T2" fmla="*/ 2147 w 3522"/>
                <a:gd name="T3" fmla="*/ 2 h 241"/>
                <a:gd name="T4" fmla="*/ 2388 w 3522"/>
                <a:gd name="T5" fmla="*/ 8 h 241"/>
                <a:gd name="T6" fmla="*/ 2615 w 3522"/>
                <a:gd name="T7" fmla="*/ 15 h 241"/>
                <a:gd name="T8" fmla="*/ 2822 w 3522"/>
                <a:gd name="T9" fmla="*/ 24 h 241"/>
                <a:gd name="T10" fmla="*/ 3007 w 3522"/>
                <a:gd name="T11" fmla="*/ 36 h 241"/>
                <a:gd name="T12" fmla="*/ 3167 w 3522"/>
                <a:gd name="T13" fmla="*/ 49 h 241"/>
                <a:gd name="T14" fmla="*/ 3302 w 3522"/>
                <a:gd name="T15" fmla="*/ 63 h 241"/>
                <a:gd name="T16" fmla="*/ 3408 w 3522"/>
                <a:gd name="T17" fmla="*/ 78 h 241"/>
                <a:gd name="T18" fmla="*/ 3480 w 3522"/>
                <a:gd name="T19" fmla="*/ 94 h 241"/>
                <a:gd name="T20" fmla="*/ 3517 w 3522"/>
                <a:gd name="T21" fmla="*/ 112 h 241"/>
                <a:gd name="T22" fmla="*/ 3521 w 3522"/>
                <a:gd name="T23" fmla="*/ 124 h 241"/>
                <a:gd name="T24" fmla="*/ 3513 w 3522"/>
                <a:gd name="T25" fmla="*/ 133 h 241"/>
                <a:gd name="T26" fmla="*/ 3467 w 3522"/>
                <a:gd name="T27" fmla="*/ 151 h 241"/>
                <a:gd name="T28" fmla="*/ 3383 w 3522"/>
                <a:gd name="T29" fmla="*/ 168 h 241"/>
                <a:gd name="T30" fmla="*/ 3266 w 3522"/>
                <a:gd name="T31" fmla="*/ 184 h 241"/>
                <a:gd name="T32" fmla="*/ 3120 w 3522"/>
                <a:gd name="T33" fmla="*/ 198 h 241"/>
                <a:gd name="T34" fmla="*/ 2945 w 3522"/>
                <a:gd name="T35" fmla="*/ 211 h 241"/>
                <a:gd name="T36" fmla="*/ 2744 w 3522"/>
                <a:gd name="T37" fmla="*/ 221 h 241"/>
                <a:gd name="T38" fmla="*/ 2523 w 3522"/>
                <a:gd name="T39" fmla="*/ 230 h 241"/>
                <a:gd name="T40" fmla="*/ 2284 w 3522"/>
                <a:gd name="T41" fmla="*/ 236 h 241"/>
                <a:gd name="T42" fmla="*/ 2028 w 3522"/>
                <a:gd name="T43" fmla="*/ 240 h 241"/>
                <a:gd name="T44" fmla="*/ 1760 w 3522"/>
                <a:gd name="T45" fmla="*/ 241 h 241"/>
                <a:gd name="T46" fmla="*/ 1492 w 3522"/>
                <a:gd name="T47" fmla="*/ 240 h 241"/>
                <a:gd name="T48" fmla="*/ 1238 w 3522"/>
                <a:gd name="T49" fmla="*/ 236 h 241"/>
                <a:gd name="T50" fmla="*/ 997 w 3522"/>
                <a:gd name="T51" fmla="*/ 230 h 241"/>
                <a:gd name="T52" fmla="*/ 776 w 3522"/>
                <a:gd name="T53" fmla="*/ 221 h 241"/>
                <a:gd name="T54" fmla="*/ 577 w 3522"/>
                <a:gd name="T55" fmla="*/ 211 h 241"/>
                <a:gd name="T56" fmla="*/ 402 w 3522"/>
                <a:gd name="T57" fmla="*/ 198 h 241"/>
                <a:gd name="T58" fmla="*/ 256 w 3522"/>
                <a:gd name="T59" fmla="*/ 184 h 241"/>
                <a:gd name="T60" fmla="*/ 139 w 3522"/>
                <a:gd name="T61" fmla="*/ 168 h 241"/>
                <a:gd name="T62" fmla="*/ 55 w 3522"/>
                <a:gd name="T63" fmla="*/ 151 h 241"/>
                <a:gd name="T64" fmla="*/ 9 w 3522"/>
                <a:gd name="T65" fmla="*/ 133 h 241"/>
                <a:gd name="T66" fmla="*/ 0 w 3522"/>
                <a:gd name="T67" fmla="*/ 124 h 241"/>
                <a:gd name="T68" fmla="*/ 4 w 3522"/>
                <a:gd name="T69" fmla="*/ 112 h 241"/>
                <a:gd name="T70" fmla="*/ 42 w 3522"/>
                <a:gd name="T71" fmla="*/ 94 h 241"/>
                <a:gd name="T72" fmla="*/ 114 w 3522"/>
                <a:gd name="T73" fmla="*/ 78 h 241"/>
                <a:gd name="T74" fmla="*/ 220 w 3522"/>
                <a:gd name="T75" fmla="*/ 63 h 241"/>
                <a:gd name="T76" fmla="*/ 353 w 3522"/>
                <a:gd name="T77" fmla="*/ 49 h 241"/>
                <a:gd name="T78" fmla="*/ 515 w 3522"/>
                <a:gd name="T79" fmla="*/ 36 h 241"/>
                <a:gd name="T80" fmla="*/ 701 w 3522"/>
                <a:gd name="T81" fmla="*/ 24 h 241"/>
                <a:gd name="T82" fmla="*/ 907 w 3522"/>
                <a:gd name="T83" fmla="*/ 15 h 241"/>
                <a:gd name="T84" fmla="*/ 1134 w 3522"/>
                <a:gd name="T85" fmla="*/ 8 h 241"/>
                <a:gd name="T86" fmla="*/ 1374 w 3522"/>
                <a:gd name="T87" fmla="*/ 2 h 241"/>
                <a:gd name="T88" fmla="*/ 1630 w 3522"/>
                <a:gd name="T89"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522" h="241">
                  <a:moveTo>
                    <a:pt x="1760" y="0"/>
                  </a:moveTo>
                  <a:lnTo>
                    <a:pt x="1892" y="0"/>
                  </a:lnTo>
                  <a:lnTo>
                    <a:pt x="2021" y="1"/>
                  </a:lnTo>
                  <a:lnTo>
                    <a:pt x="2147" y="2"/>
                  </a:lnTo>
                  <a:lnTo>
                    <a:pt x="2270" y="5"/>
                  </a:lnTo>
                  <a:lnTo>
                    <a:pt x="2388" y="8"/>
                  </a:lnTo>
                  <a:lnTo>
                    <a:pt x="2504" y="11"/>
                  </a:lnTo>
                  <a:lnTo>
                    <a:pt x="2615" y="15"/>
                  </a:lnTo>
                  <a:lnTo>
                    <a:pt x="2720" y="19"/>
                  </a:lnTo>
                  <a:lnTo>
                    <a:pt x="2822" y="24"/>
                  </a:lnTo>
                  <a:lnTo>
                    <a:pt x="2917" y="29"/>
                  </a:lnTo>
                  <a:lnTo>
                    <a:pt x="3007" y="36"/>
                  </a:lnTo>
                  <a:lnTo>
                    <a:pt x="3090" y="41"/>
                  </a:lnTo>
                  <a:lnTo>
                    <a:pt x="3167" y="49"/>
                  </a:lnTo>
                  <a:lnTo>
                    <a:pt x="3238" y="55"/>
                  </a:lnTo>
                  <a:lnTo>
                    <a:pt x="3302" y="63"/>
                  </a:lnTo>
                  <a:lnTo>
                    <a:pt x="3359" y="69"/>
                  </a:lnTo>
                  <a:lnTo>
                    <a:pt x="3408" y="78"/>
                  </a:lnTo>
                  <a:lnTo>
                    <a:pt x="3448" y="86"/>
                  </a:lnTo>
                  <a:lnTo>
                    <a:pt x="3480" y="94"/>
                  </a:lnTo>
                  <a:lnTo>
                    <a:pt x="3503" y="103"/>
                  </a:lnTo>
                  <a:lnTo>
                    <a:pt x="3517" y="112"/>
                  </a:lnTo>
                  <a:lnTo>
                    <a:pt x="3522" y="121"/>
                  </a:lnTo>
                  <a:lnTo>
                    <a:pt x="3521" y="124"/>
                  </a:lnTo>
                  <a:lnTo>
                    <a:pt x="3518" y="130"/>
                  </a:lnTo>
                  <a:lnTo>
                    <a:pt x="3513" y="133"/>
                  </a:lnTo>
                  <a:lnTo>
                    <a:pt x="3494" y="142"/>
                  </a:lnTo>
                  <a:lnTo>
                    <a:pt x="3467" y="151"/>
                  </a:lnTo>
                  <a:lnTo>
                    <a:pt x="3430" y="159"/>
                  </a:lnTo>
                  <a:lnTo>
                    <a:pt x="3383" y="168"/>
                  </a:lnTo>
                  <a:lnTo>
                    <a:pt x="3329" y="176"/>
                  </a:lnTo>
                  <a:lnTo>
                    <a:pt x="3266" y="184"/>
                  </a:lnTo>
                  <a:lnTo>
                    <a:pt x="3197" y="190"/>
                  </a:lnTo>
                  <a:lnTo>
                    <a:pt x="3120" y="198"/>
                  </a:lnTo>
                  <a:lnTo>
                    <a:pt x="3035" y="204"/>
                  </a:lnTo>
                  <a:lnTo>
                    <a:pt x="2945" y="211"/>
                  </a:lnTo>
                  <a:lnTo>
                    <a:pt x="2847" y="216"/>
                  </a:lnTo>
                  <a:lnTo>
                    <a:pt x="2744" y="221"/>
                  </a:lnTo>
                  <a:lnTo>
                    <a:pt x="2636" y="225"/>
                  </a:lnTo>
                  <a:lnTo>
                    <a:pt x="2523" y="230"/>
                  </a:lnTo>
                  <a:lnTo>
                    <a:pt x="2406" y="232"/>
                  </a:lnTo>
                  <a:lnTo>
                    <a:pt x="2284" y="236"/>
                  </a:lnTo>
                  <a:lnTo>
                    <a:pt x="2158" y="238"/>
                  </a:lnTo>
                  <a:lnTo>
                    <a:pt x="2028" y="240"/>
                  </a:lnTo>
                  <a:lnTo>
                    <a:pt x="1896" y="241"/>
                  </a:lnTo>
                  <a:lnTo>
                    <a:pt x="1760" y="241"/>
                  </a:lnTo>
                  <a:lnTo>
                    <a:pt x="1626" y="241"/>
                  </a:lnTo>
                  <a:lnTo>
                    <a:pt x="1492" y="240"/>
                  </a:lnTo>
                  <a:lnTo>
                    <a:pt x="1364" y="238"/>
                  </a:lnTo>
                  <a:lnTo>
                    <a:pt x="1238" y="236"/>
                  </a:lnTo>
                  <a:lnTo>
                    <a:pt x="1116" y="232"/>
                  </a:lnTo>
                  <a:lnTo>
                    <a:pt x="997" y="230"/>
                  </a:lnTo>
                  <a:lnTo>
                    <a:pt x="884" y="225"/>
                  </a:lnTo>
                  <a:lnTo>
                    <a:pt x="776" y="221"/>
                  </a:lnTo>
                  <a:lnTo>
                    <a:pt x="675" y="216"/>
                  </a:lnTo>
                  <a:lnTo>
                    <a:pt x="577" y="211"/>
                  </a:lnTo>
                  <a:lnTo>
                    <a:pt x="487" y="204"/>
                  </a:lnTo>
                  <a:lnTo>
                    <a:pt x="402" y="198"/>
                  </a:lnTo>
                  <a:lnTo>
                    <a:pt x="325" y="190"/>
                  </a:lnTo>
                  <a:lnTo>
                    <a:pt x="256" y="184"/>
                  </a:lnTo>
                  <a:lnTo>
                    <a:pt x="193" y="176"/>
                  </a:lnTo>
                  <a:lnTo>
                    <a:pt x="139" y="168"/>
                  </a:lnTo>
                  <a:lnTo>
                    <a:pt x="92" y="159"/>
                  </a:lnTo>
                  <a:lnTo>
                    <a:pt x="55" y="151"/>
                  </a:lnTo>
                  <a:lnTo>
                    <a:pt x="27" y="142"/>
                  </a:lnTo>
                  <a:lnTo>
                    <a:pt x="9" y="133"/>
                  </a:lnTo>
                  <a:lnTo>
                    <a:pt x="4" y="130"/>
                  </a:lnTo>
                  <a:lnTo>
                    <a:pt x="0" y="124"/>
                  </a:lnTo>
                  <a:lnTo>
                    <a:pt x="0" y="121"/>
                  </a:lnTo>
                  <a:lnTo>
                    <a:pt x="4" y="112"/>
                  </a:lnTo>
                  <a:lnTo>
                    <a:pt x="18" y="103"/>
                  </a:lnTo>
                  <a:lnTo>
                    <a:pt x="42" y="94"/>
                  </a:lnTo>
                  <a:lnTo>
                    <a:pt x="74" y="86"/>
                  </a:lnTo>
                  <a:lnTo>
                    <a:pt x="114" y="78"/>
                  </a:lnTo>
                  <a:lnTo>
                    <a:pt x="163" y="69"/>
                  </a:lnTo>
                  <a:lnTo>
                    <a:pt x="220" y="63"/>
                  </a:lnTo>
                  <a:lnTo>
                    <a:pt x="283" y="55"/>
                  </a:lnTo>
                  <a:lnTo>
                    <a:pt x="353" y="49"/>
                  </a:lnTo>
                  <a:lnTo>
                    <a:pt x="432" y="41"/>
                  </a:lnTo>
                  <a:lnTo>
                    <a:pt x="515" y="36"/>
                  </a:lnTo>
                  <a:lnTo>
                    <a:pt x="605" y="29"/>
                  </a:lnTo>
                  <a:lnTo>
                    <a:pt x="701" y="24"/>
                  </a:lnTo>
                  <a:lnTo>
                    <a:pt x="802" y="19"/>
                  </a:lnTo>
                  <a:lnTo>
                    <a:pt x="907" y="15"/>
                  </a:lnTo>
                  <a:lnTo>
                    <a:pt x="1018" y="11"/>
                  </a:lnTo>
                  <a:lnTo>
                    <a:pt x="1134" y="8"/>
                  </a:lnTo>
                  <a:lnTo>
                    <a:pt x="1252" y="5"/>
                  </a:lnTo>
                  <a:lnTo>
                    <a:pt x="1374" y="2"/>
                  </a:lnTo>
                  <a:lnTo>
                    <a:pt x="1500" y="1"/>
                  </a:lnTo>
                  <a:lnTo>
                    <a:pt x="1630" y="0"/>
                  </a:lnTo>
                  <a:lnTo>
                    <a:pt x="1760" y="0"/>
                  </a:lnTo>
                  <a:close/>
                </a:path>
              </a:pathLst>
            </a:custGeom>
            <a:solidFill>
              <a:schemeClr val="accent2">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20" name="Group 19">
            <a:extLst>
              <a:ext uri="{FF2B5EF4-FFF2-40B4-BE49-F238E27FC236}">
                <a16:creationId xmlns:a16="http://schemas.microsoft.com/office/drawing/2014/main" id="{6BE66905-79D3-5C44-8C0A-86FED35AF7CE}"/>
              </a:ext>
            </a:extLst>
          </p:cNvPr>
          <p:cNvGrpSpPr/>
          <p:nvPr/>
        </p:nvGrpSpPr>
        <p:grpSpPr>
          <a:xfrm>
            <a:off x="2619140" y="2210664"/>
            <a:ext cx="3905722" cy="560349"/>
            <a:chOff x="888371" y="1890558"/>
            <a:chExt cx="4763189" cy="531203"/>
          </a:xfrm>
        </p:grpSpPr>
        <p:sp>
          <p:nvSpPr>
            <p:cNvPr id="21" name="Freeform 18">
              <a:extLst>
                <a:ext uri="{FF2B5EF4-FFF2-40B4-BE49-F238E27FC236}">
                  <a16:creationId xmlns:a16="http://schemas.microsoft.com/office/drawing/2014/main" id="{C290879C-B95B-6248-B6EC-79F51806DE8E}"/>
                </a:ext>
              </a:extLst>
            </p:cNvPr>
            <p:cNvSpPr>
              <a:spLocks/>
            </p:cNvSpPr>
            <p:nvPr/>
          </p:nvSpPr>
          <p:spPr bwMode="auto">
            <a:xfrm>
              <a:off x="888371" y="2027077"/>
              <a:ext cx="4763189" cy="394684"/>
            </a:xfrm>
            <a:custGeom>
              <a:avLst/>
              <a:gdLst>
                <a:gd name="T0" fmla="*/ 12 w 4236"/>
                <a:gd name="T1" fmla="*/ 0 h 351"/>
                <a:gd name="T2" fmla="*/ 60 w 4236"/>
                <a:gd name="T3" fmla="*/ 15 h 351"/>
                <a:gd name="T4" fmla="*/ 147 w 4236"/>
                <a:gd name="T5" fmla="*/ 31 h 351"/>
                <a:gd name="T6" fmla="*/ 266 w 4236"/>
                <a:gd name="T7" fmla="*/ 45 h 351"/>
                <a:gd name="T8" fmla="*/ 416 w 4236"/>
                <a:gd name="T9" fmla="*/ 59 h 351"/>
                <a:gd name="T10" fmla="*/ 595 w 4236"/>
                <a:gd name="T11" fmla="*/ 70 h 351"/>
                <a:gd name="T12" fmla="*/ 801 w 4236"/>
                <a:gd name="T13" fmla="*/ 81 h 351"/>
                <a:gd name="T14" fmla="*/ 1028 w 4236"/>
                <a:gd name="T15" fmla="*/ 90 h 351"/>
                <a:gd name="T16" fmla="*/ 1276 w 4236"/>
                <a:gd name="T17" fmla="*/ 96 h 351"/>
                <a:gd name="T18" fmla="*/ 1544 w 4236"/>
                <a:gd name="T19" fmla="*/ 103 h 351"/>
                <a:gd name="T20" fmla="*/ 1824 w 4236"/>
                <a:gd name="T21" fmla="*/ 105 h 351"/>
                <a:gd name="T22" fmla="*/ 2118 w 4236"/>
                <a:gd name="T23" fmla="*/ 106 h 351"/>
                <a:gd name="T24" fmla="*/ 2412 w 4236"/>
                <a:gd name="T25" fmla="*/ 105 h 351"/>
                <a:gd name="T26" fmla="*/ 2693 w 4236"/>
                <a:gd name="T27" fmla="*/ 103 h 351"/>
                <a:gd name="T28" fmla="*/ 2959 w 4236"/>
                <a:gd name="T29" fmla="*/ 96 h 351"/>
                <a:gd name="T30" fmla="*/ 3207 w 4236"/>
                <a:gd name="T31" fmla="*/ 90 h 351"/>
                <a:gd name="T32" fmla="*/ 3435 w 4236"/>
                <a:gd name="T33" fmla="*/ 81 h 351"/>
                <a:gd name="T34" fmla="*/ 3640 w 4236"/>
                <a:gd name="T35" fmla="*/ 70 h 351"/>
                <a:gd name="T36" fmla="*/ 3819 w 4236"/>
                <a:gd name="T37" fmla="*/ 59 h 351"/>
                <a:gd name="T38" fmla="*/ 3971 w 4236"/>
                <a:gd name="T39" fmla="*/ 45 h 351"/>
                <a:gd name="T40" fmla="*/ 4090 w 4236"/>
                <a:gd name="T41" fmla="*/ 31 h 351"/>
                <a:gd name="T42" fmla="*/ 4175 w 4236"/>
                <a:gd name="T43" fmla="*/ 15 h 351"/>
                <a:gd name="T44" fmla="*/ 4224 w 4236"/>
                <a:gd name="T45" fmla="*/ 0 h 351"/>
                <a:gd name="T46" fmla="*/ 4236 w 4236"/>
                <a:gd name="T47" fmla="*/ 231 h 351"/>
                <a:gd name="T48" fmla="*/ 4216 w 4236"/>
                <a:gd name="T49" fmla="*/ 248 h 351"/>
                <a:gd name="T50" fmla="*/ 4160 w 4236"/>
                <a:gd name="T51" fmla="*/ 263 h 351"/>
                <a:gd name="T52" fmla="*/ 4070 w 4236"/>
                <a:gd name="T53" fmla="*/ 279 h 351"/>
                <a:gd name="T54" fmla="*/ 3946 w 4236"/>
                <a:gd name="T55" fmla="*/ 291 h 351"/>
                <a:gd name="T56" fmla="*/ 3795 w 4236"/>
                <a:gd name="T57" fmla="*/ 304 h 351"/>
                <a:gd name="T58" fmla="*/ 3616 w 4236"/>
                <a:gd name="T59" fmla="*/ 316 h 351"/>
                <a:gd name="T60" fmla="*/ 3412 w 4236"/>
                <a:gd name="T61" fmla="*/ 326 h 351"/>
                <a:gd name="T62" fmla="*/ 3187 w 4236"/>
                <a:gd name="T63" fmla="*/ 335 h 351"/>
                <a:gd name="T64" fmla="*/ 2942 w 4236"/>
                <a:gd name="T65" fmla="*/ 342 h 351"/>
                <a:gd name="T66" fmla="*/ 2681 w 4236"/>
                <a:gd name="T67" fmla="*/ 347 h 351"/>
                <a:gd name="T68" fmla="*/ 2405 w 4236"/>
                <a:gd name="T69" fmla="*/ 349 h 351"/>
                <a:gd name="T70" fmla="*/ 2118 w 4236"/>
                <a:gd name="T71" fmla="*/ 351 h 351"/>
                <a:gd name="T72" fmla="*/ 1830 w 4236"/>
                <a:gd name="T73" fmla="*/ 349 h 351"/>
                <a:gd name="T74" fmla="*/ 1555 w 4236"/>
                <a:gd name="T75" fmla="*/ 347 h 351"/>
                <a:gd name="T76" fmla="*/ 1293 w 4236"/>
                <a:gd name="T77" fmla="*/ 342 h 351"/>
                <a:gd name="T78" fmla="*/ 1049 w 4236"/>
                <a:gd name="T79" fmla="*/ 335 h 351"/>
                <a:gd name="T80" fmla="*/ 824 w 4236"/>
                <a:gd name="T81" fmla="*/ 326 h 351"/>
                <a:gd name="T82" fmla="*/ 621 w 4236"/>
                <a:gd name="T83" fmla="*/ 316 h 351"/>
                <a:gd name="T84" fmla="*/ 441 w 4236"/>
                <a:gd name="T85" fmla="*/ 304 h 351"/>
                <a:gd name="T86" fmla="*/ 289 w 4236"/>
                <a:gd name="T87" fmla="*/ 291 h 351"/>
                <a:gd name="T88" fmla="*/ 166 w 4236"/>
                <a:gd name="T89" fmla="*/ 279 h 351"/>
                <a:gd name="T90" fmla="*/ 76 w 4236"/>
                <a:gd name="T91" fmla="*/ 263 h 351"/>
                <a:gd name="T92" fmla="*/ 19 w 4236"/>
                <a:gd name="T93" fmla="*/ 248 h 351"/>
                <a:gd name="T94" fmla="*/ 0 w 4236"/>
                <a:gd name="T95" fmla="*/ 23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36" h="351">
                  <a:moveTo>
                    <a:pt x="0" y="0"/>
                  </a:moveTo>
                  <a:lnTo>
                    <a:pt x="12" y="0"/>
                  </a:lnTo>
                  <a:lnTo>
                    <a:pt x="31" y="7"/>
                  </a:lnTo>
                  <a:lnTo>
                    <a:pt x="60" y="15"/>
                  </a:lnTo>
                  <a:lnTo>
                    <a:pt x="99" y="23"/>
                  </a:lnTo>
                  <a:lnTo>
                    <a:pt x="147" y="31"/>
                  </a:lnTo>
                  <a:lnTo>
                    <a:pt x="202" y="38"/>
                  </a:lnTo>
                  <a:lnTo>
                    <a:pt x="266" y="45"/>
                  </a:lnTo>
                  <a:lnTo>
                    <a:pt x="337" y="52"/>
                  </a:lnTo>
                  <a:lnTo>
                    <a:pt x="416" y="59"/>
                  </a:lnTo>
                  <a:lnTo>
                    <a:pt x="503" y="64"/>
                  </a:lnTo>
                  <a:lnTo>
                    <a:pt x="595" y="70"/>
                  </a:lnTo>
                  <a:lnTo>
                    <a:pt x="695" y="76"/>
                  </a:lnTo>
                  <a:lnTo>
                    <a:pt x="801" y="81"/>
                  </a:lnTo>
                  <a:lnTo>
                    <a:pt x="911" y="86"/>
                  </a:lnTo>
                  <a:lnTo>
                    <a:pt x="1028" y="90"/>
                  </a:lnTo>
                  <a:lnTo>
                    <a:pt x="1150" y="94"/>
                  </a:lnTo>
                  <a:lnTo>
                    <a:pt x="1276" y="96"/>
                  </a:lnTo>
                  <a:lnTo>
                    <a:pt x="1408" y="100"/>
                  </a:lnTo>
                  <a:lnTo>
                    <a:pt x="1544" y="103"/>
                  </a:lnTo>
                  <a:lnTo>
                    <a:pt x="1683" y="104"/>
                  </a:lnTo>
                  <a:lnTo>
                    <a:pt x="1824" y="105"/>
                  </a:lnTo>
                  <a:lnTo>
                    <a:pt x="1969" y="106"/>
                  </a:lnTo>
                  <a:lnTo>
                    <a:pt x="2118" y="106"/>
                  </a:lnTo>
                  <a:lnTo>
                    <a:pt x="2266" y="106"/>
                  </a:lnTo>
                  <a:lnTo>
                    <a:pt x="2412" y="105"/>
                  </a:lnTo>
                  <a:lnTo>
                    <a:pt x="2554" y="104"/>
                  </a:lnTo>
                  <a:lnTo>
                    <a:pt x="2693" y="103"/>
                  </a:lnTo>
                  <a:lnTo>
                    <a:pt x="2828" y="100"/>
                  </a:lnTo>
                  <a:lnTo>
                    <a:pt x="2959" y="96"/>
                  </a:lnTo>
                  <a:lnTo>
                    <a:pt x="3085" y="94"/>
                  </a:lnTo>
                  <a:lnTo>
                    <a:pt x="3207" y="90"/>
                  </a:lnTo>
                  <a:lnTo>
                    <a:pt x="3324" y="86"/>
                  </a:lnTo>
                  <a:lnTo>
                    <a:pt x="3435" y="81"/>
                  </a:lnTo>
                  <a:lnTo>
                    <a:pt x="3541" y="76"/>
                  </a:lnTo>
                  <a:lnTo>
                    <a:pt x="3640" y="70"/>
                  </a:lnTo>
                  <a:lnTo>
                    <a:pt x="3733" y="64"/>
                  </a:lnTo>
                  <a:lnTo>
                    <a:pt x="3819" y="59"/>
                  </a:lnTo>
                  <a:lnTo>
                    <a:pt x="3899" y="52"/>
                  </a:lnTo>
                  <a:lnTo>
                    <a:pt x="3971" y="45"/>
                  </a:lnTo>
                  <a:lnTo>
                    <a:pt x="4034" y="38"/>
                  </a:lnTo>
                  <a:lnTo>
                    <a:pt x="4090" y="31"/>
                  </a:lnTo>
                  <a:lnTo>
                    <a:pt x="4137" y="23"/>
                  </a:lnTo>
                  <a:lnTo>
                    <a:pt x="4175" y="15"/>
                  </a:lnTo>
                  <a:lnTo>
                    <a:pt x="4205" y="7"/>
                  </a:lnTo>
                  <a:lnTo>
                    <a:pt x="4224" y="0"/>
                  </a:lnTo>
                  <a:lnTo>
                    <a:pt x="4236" y="0"/>
                  </a:lnTo>
                  <a:lnTo>
                    <a:pt x="4236" y="231"/>
                  </a:lnTo>
                  <a:lnTo>
                    <a:pt x="4230" y="240"/>
                  </a:lnTo>
                  <a:lnTo>
                    <a:pt x="4216" y="248"/>
                  </a:lnTo>
                  <a:lnTo>
                    <a:pt x="4193" y="255"/>
                  </a:lnTo>
                  <a:lnTo>
                    <a:pt x="4160" y="263"/>
                  </a:lnTo>
                  <a:lnTo>
                    <a:pt x="4119" y="271"/>
                  </a:lnTo>
                  <a:lnTo>
                    <a:pt x="4070" y="279"/>
                  </a:lnTo>
                  <a:lnTo>
                    <a:pt x="4012" y="285"/>
                  </a:lnTo>
                  <a:lnTo>
                    <a:pt x="3946" y="291"/>
                  </a:lnTo>
                  <a:lnTo>
                    <a:pt x="3874" y="298"/>
                  </a:lnTo>
                  <a:lnTo>
                    <a:pt x="3795" y="304"/>
                  </a:lnTo>
                  <a:lnTo>
                    <a:pt x="3709" y="311"/>
                  </a:lnTo>
                  <a:lnTo>
                    <a:pt x="3616" y="316"/>
                  </a:lnTo>
                  <a:lnTo>
                    <a:pt x="3517" y="321"/>
                  </a:lnTo>
                  <a:lnTo>
                    <a:pt x="3412" y="326"/>
                  </a:lnTo>
                  <a:lnTo>
                    <a:pt x="3302" y="330"/>
                  </a:lnTo>
                  <a:lnTo>
                    <a:pt x="3187" y="335"/>
                  </a:lnTo>
                  <a:lnTo>
                    <a:pt x="3067" y="338"/>
                  </a:lnTo>
                  <a:lnTo>
                    <a:pt x="2942" y="342"/>
                  </a:lnTo>
                  <a:lnTo>
                    <a:pt x="2814" y="344"/>
                  </a:lnTo>
                  <a:lnTo>
                    <a:pt x="2681" y="347"/>
                  </a:lnTo>
                  <a:lnTo>
                    <a:pt x="2545" y="348"/>
                  </a:lnTo>
                  <a:lnTo>
                    <a:pt x="2405" y="349"/>
                  </a:lnTo>
                  <a:lnTo>
                    <a:pt x="2262" y="351"/>
                  </a:lnTo>
                  <a:lnTo>
                    <a:pt x="2118" y="351"/>
                  </a:lnTo>
                  <a:lnTo>
                    <a:pt x="1973" y="351"/>
                  </a:lnTo>
                  <a:lnTo>
                    <a:pt x="1830" y="349"/>
                  </a:lnTo>
                  <a:lnTo>
                    <a:pt x="1692" y="348"/>
                  </a:lnTo>
                  <a:lnTo>
                    <a:pt x="1555" y="347"/>
                  </a:lnTo>
                  <a:lnTo>
                    <a:pt x="1422" y="344"/>
                  </a:lnTo>
                  <a:lnTo>
                    <a:pt x="1293" y="342"/>
                  </a:lnTo>
                  <a:lnTo>
                    <a:pt x="1168" y="338"/>
                  </a:lnTo>
                  <a:lnTo>
                    <a:pt x="1049" y="335"/>
                  </a:lnTo>
                  <a:lnTo>
                    <a:pt x="933" y="330"/>
                  </a:lnTo>
                  <a:lnTo>
                    <a:pt x="824" y="326"/>
                  </a:lnTo>
                  <a:lnTo>
                    <a:pt x="719" y="321"/>
                  </a:lnTo>
                  <a:lnTo>
                    <a:pt x="621" y="316"/>
                  </a:lnTo>
                  <a:lnTo>
                    <a:pt x="527" y="311"/>
                  </a:lnTo>
                  <a:lnTo>
                    <a:pt x="441" y="304"/>
                  </a:lnTo>
                  <a:lnTo>
                    <a:pt x="361" y="298"/>
                  </a:lnTo>
                  <a:lnTo>
                    <a:pt x="289" y="291"/>
                  </a:lnTo>
                  <a:lnTo>
                    <a:pt x="224" y="285"/>
                  </a:lnTo>
                  <a:lnTo>
                    <a:pt x="166" y="279"/>
                  </a:lnTo>
                  <a:lnTo>
                    <a:pt x="117" y="271"/>
                  </a:lnTo>
                  <a:lnTo>
                    <a:pt x="76" y="263"/>
                  </a:lnTo>
                  <a:lnTo>
                    <a:pt x="42" y="255"/>
                  </a:lnTo>
                  <a:lnTo>
                    <a:pt x="19" y="248"/>
                  </a:lnTo>
                  <a:lnTo>
                    <a:pt x="5" y="240"/>
                  </a:lnTo>
                  <a:lnTo>
                    <a:pt x="0" y="231"/>
                  </a:lnTo>
                  <a:lnTo>
                    <a:pt x="0" y="0"/>
                  </a:lnTo>
                  <a:close/>
                </a:path>
              </a:pathLst>
            </a:custGeom>
            <a:solidFill>
              <a:schemeClr val="accent1"/>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22" name="Freeform 19">
              <a:extLst>
                <a:ext uri="{FF2B5EF4-FFF2-40B4-BE49-F238E27FC236}">
                  <a16:creationId xmlns:a16="http://schemas.microsoft.com/office/drawing/2014/main" id="{7A0D0BA0-562E-8C43-AB91-8D9645797B75}"/>
                </a:ext>
              </a:extLst>
            </p:cNvPr>
            <p:cNvSpPr>
              <a:spLocks/>
            </p:cNvSpPr>
            <p:nvPr/>
          </p:nvSpPr>
          <p:spPr bwMode="auto">
            <a:xfrm>
              <a:off x="888371" y="1890558"/>
              <a:ext cx="4763189" cy="268745"/>
            </a:xfrm>
            <a:custGeom>
              <a:avLst/>
              <a:gdLst>
                <a:gd name="T0" fmla="*/ 2118 w 4236"/>
                <a:gd name="T1" fmla="*/ 0 h 239"/>
                <a:gd name="T2" fmla="*/ 2405 w 4236"/>
                <a:gd name="T3" fmla="*/ 2 h 239"/>
                <a:gd name="T4" fmla="*/ 2681 w 4236"/>
                <a:gd name="T5" fmla="*/ 6 h 239"/>
                <a:gd name="T6" fmla="*/ 2942 w 4236"/>
                <a:gd name="T7" fmla="*/ 11 h 239"/>
                <a:gd name="T8" fmla="*/ 3187 w 4236"/>
                <a:gd name="T9" fmla="*/ 17 h 239"/>
                <a:gd name="T10" fmla="*/ 3412 w 4236"/>
                <a:gd name="T11" fmla="*/ 26 h 239"/>
                <a:gd name="T12" fmla="*/ 3616 w 4236"/>
                <a:gd name="T13" fmla="*/ 36 h 239"/>
                <a:gd name="T14" fmla="*/ 3795 w 4236"/>
                <a:gd name="T15" fmla="*/ 48 h 239"/>
                <a:gd name="T16" fmla="*/ 3946 w 4236"/>
                <a:gd name="T17" fmla="*/ 60 h 239"/>
                <a:gd name="T18" fmla="*/ 4070 w 4236"/>
                <a:gd name="T19" fmla="*/ 74 h 239"/>
                <a:gd name="T20" fmla="*/ 4160 w 4236"/>
                <a:gd name="T21" fmla="*/ 89 h 239"/>
                <a:gd name="T22" fmla="*/ 4216 w 4236"/>
                <a:gd name="T23" fmla="*/ 105 h 239"/>
                <a:gd name="T24" fmla="*/ 4236 w 4236"/>
                <a:gd name="T25" fmla="*/ 120 h 239"/>
                <a:gd name="T26" fmla="*/ 4233 w 4236"/>
                <a:gd name="T27" fmla="*/ 126 h 239"/>
                <a:gd name="T28" fmla="*/ 4224 w 4236"/>
                <a:gd name="T29" fmla="*/ 133 h 239"/>
                <a:gd name="T30" fmla="*/ 4175 w 4236"/>
                <a:gd name="T31" fmla="*/ 148 h 239"/>
                <a:gd name="T32" fmla="*/ 4090 w 4236"/>
                <a:gd name="T33" fmla="*/ 164 h 239"/>
                <a:gd name="T34" fmla="*/ 3971 w 4236"/>
                <a:gd name="T35" fmla="*/ 178 h 239"/>
                <a:gd name="T36" fmla="*/ 3819 w 4236"/>
                <a:gd name="T37" fmla="*/ 192 h 239"/>
                <a:gd name="T38" fmla="*/ 3640 w 4236"/>
                <a:gd name="T39" fmla="*/ 203 h 239"/>
                <a:gd name="T40" fmla="*/ 3435 w 4236"/>
                <a:gd name="T41" fmla="*/ 214 h 239"/>
                <a:gd name="T42" fmla="*/ 3207 w 4236"/>
                <a:gd name="T43" fmla="*/ 223 h 239"/>
                <a:gd name="T44" fmla="*/ 2959 w 4236"/>
                <a:gd name="T45" fmla="*/ 229 h 239"/>
                <a:gd name="T46" fmla="*/ 2693 w 4236"/>
                <a:gd name="T47" fmla="*/ 236 h 239"/>
                <a:gd name="T48" fmla="*/ 2412 w 4236"/>
                <a:gd name="T49" fmla="*/ 238 h 239"/>
                <a:gd name="T50" fmla="*/ 2118 w 4236"/>
                <a:gd name="T51" fmla="*/ 239 h 239"/>
                <a:gd name="T52" fmla="*/ 1824 w 4236"/>
                <a:gd name="T53" fmla="*/ 238 h 239"/>
                <a:gd name="T54" fmla="*/ 1544 w 4236"/>
                <a:gd name="T55" fmla="*/ 236 h 239"/>
                <a:gd name="T56" fmla="*/ 1276 w 4236"/>
                <a:gd name="T57" fmla="*/ 229 h 239"/>
                <a:gd name="T58" fmla="*/ 1028 w 4236"/>
                <a:gd name="T59" fmla="*/ 223 h 239"/>
                <a:gd name="T60" fmla="*/ 801 w 4236"/>
                <a:gd name="T61" fmla="*/ 214 h 239"/>
                <a:gd name="T62" fmla="*/ 595 w 4236"/>
                <a:gd name="T63" fmla="*/ 203 h 239"/>
                <a:gd name="T64" fmla="*/ 416 w 4236"/>
                <a:gd name="T65" fmla="*/ 192 h 239"/>
                <a:gd name="T66" fmla="*/ 266 w 4236"/>
                <a:gd name="T67" fmla="*/ 178 h 239"/>
                <a:gd name="T68" fmla="*/ 147 w 4236"/>
                <a:gd name="T69" fmla="*/ 164 h 239"/>
                <a:gd name="T70" fmla="*/ 60 w 4236"/>
                <a:gd name="T71" fmla="*/ 148 h 239"/>
                <a:gd name="T72" fmla="*/ 12 w 4236"/>
                <a:gd name="T73" fmla="*/ 133 h 239"/>
                <a:gd name="T74" fmla="*/ 3 w 4236"/>
                <a:gd name="T75" fmla="*/ 126 h 239"/>
                <a:gd name="T76" fmla="*/ 0 w 4236"/>
                <a:gd name="T77" fmla="*/ 120 h 239"/>
                <a:gd name="T78" fmla="*/ 5 w 4236"/>
                <a:gd name="T79" fmla="*/ 112 h 239"/>
                <a:gd name="T80" fmla="*/ 42 w 4236"/>
                <a:gd name="T81" fmla="*/ 97 h 239"/>
                <a:gd name="T82" fmla="*/ 117 w 4236"/>
                <a:gd name="T83" fmla="*/ 81 h 239"/>
                <a:gd name="T84" fmla="*/ 224 w 4236"/>
                <a:gd name="T85" fmla="*/ 67 h 239"/>
                <a:gd name="T86" fmla="*/ 361 w 4236"/>
                <a:gd name="T87" fmla="*/ 53 h 239"/>
                <a:gd name="T88" fmla="*/ 527 w 4236"/>
                <a:gd name="T89" fmla="*/ 42 h 239"/>
                <a:gd name="T90" fmla="*/ 719 w 4236"/>
                <a:gd name="T91" fmla="*/ 31 h 239"/>
                <a:gd name="T92" fmla="*/ 933 w 4236"/>
                <a:gd name="T93" fmla="*/ 21 h 239"/>
                <a:gd name="T94" fmla="*/ 1168 w 4236"/>
                <a:gd name="T95" fmla="*/ 13 h 239"/>
                <a:gd name="T96" fmla="*/ 1422 w 4236"/>
                <a:gd name="T97" fmla="*/ 8 h 239"/>
                <a:gd name="T98" fmla="*/ 1692 w 4236"/>
                <a:gd name="T99" fmla="*/ 3 h 239"/>
                <a:gd name="T100" fmla="*/ 1973 w 4236"/>
                <a:gd name="T101" fmla="*/ 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236" h="239">
                  <a:moveTo>
                    <a:pt x="2117" y="0"/>
                  </a:moveTo>
                  <a:lnTo>
                    <a:pt x="2118" y="0"/>
                  </a:lnTo>
                  <a:lnTo>
                    <a:pt x="2262" y="2"/>
                  </a:lnTo>
                  <a:lnTo>
                    <a:pt x="2405" y="2"/>
                  </a:lnTo>
                  <a:lnTo>
                    <a:pt x="2545" y="3"/>
                  </a:lnTo>
                  <a:lnTo>
                    <a:pt x="2681" y="6"/>
                  </a:lnTo>
                  <a:lnTo>
                    <a:pt x="2814" y="8"/>
                  </a:lnTo>
                  <a:lnTo>
                    <a:pt x="2942" y="11"/>
                  </a:lnTo>
                  <a:lnTo>
                    <a:pt x="3067" y="13"/>
                  </a:lnTo>
                  <a:lnTo>
                    <a:pt x="3187" y="17"/>
                  </a:lnTo>
                  <a:lnTo>
                    <a:pt x="3302" y="21"/>
                  </a:lnTo>
                  <a:lnTo>
                    <a:pt x="3412" y="26"/>
                  </a:lnTo>
                  <a:lnTo>
                    <a:pt x="3517" y="31"/>
                  </a:lnTo>
                  <a:lnTo>
                    <a:pt x="3616" y="36"/>
                  </a:lnTo>
                  <a:lnTo>
                    <a:pt x="3709" y="42"/>
                  </a:lnTo>
                  <a:lnTo>
                    <a:pt x="3795" y="48"/>
                  </a:lnTo>
                  <a:lnTo>
                    <a:pt x="3874" y="53"/>
                  </a:lnTo>
                  <a:lnTo>
                    <a:pt x="3946" y="60"/>
                  </a:lnTo>
                  <a:lnTo>
                    <a:pt x="4012" y="67"/>
                  </a:lnTo>
                  <a:lnTo>
                    <a:pt x="4070" y="74"/>
                  </a:lnTo>
                  <a:lnTo>
                    <a:pt x="4119" y="81"/>
                  </a:lnTo>
                  <a:lnTo>
                    <a:pt x="4160" y="89"/>
                  </a:lnTo>
                  <a:lnTo>
                    <a:pt x="4193" y="97"/>
                  </a:lnTo>
                  <a:lnTo>
                    <a:pt x="4216" y="105"/>
                  </a:lnTo>
                  <a:lnTo>
                    <a:pt x="4230" y="112"/>
                  </a:lnTo>
                  <a:lnTo>
                    <a:pt x="4236" y="120"/>
                  </a:lnTo>
                  <a:lnTo>
                    <a:pt x="4236" y="124"/>
                  </a:lnTo>
                  <a:lnTo>
                    <a:pt x="4233" y="126"/>
                  </a:lnTo>
                  <a:lnTo>
                    <a:pt x="4229" y="129"/>
                  </a:lnTo>
                  <a:lnTo>
                    <a:pt x="4224" y="133"/>
                  </a:lnTo>
                  <a:lnTo>
                    <a:pt x="4205" y="140"/>
                  </a:lnTo>
                  <a:lnTo>
                    <a:pt x="4175" y="148"/>
                  </a:lnTo>
                  <a:lnTo>
                    <a:pt x="4137" y="156"/>
                  </a:lnTo>
                  <a:lnTo>
                    <a:pt x="4090" y="164"/>
                  </a:lnTo>
                  <a:lnTo>
                    <a:pt x="4034" y="171"/>
                  </a:lnTo>
                  <a:lnTo>
                    <a:pt x="3971" y="178"/>
                  </a:lnTo>
                  <a:lnTo>
                    <a:pt x="3899" y="185"/>
                  </a:lnTo>
                  <a:lnTo>
                    <a:pt x="3819" y="192"/>
                  </a:lnTo>
                  <a:lnTo>
                    <a:pt x="3733" y="197"/>
                  </a:lnTo>
                  <a:lnTo>
                    <a:pt x="3640" y="203"/>
                  </a:lnTo>
                  <a:lnTo>
                    <a:pt x="3541" y="209"/>
                  </a:lnTo>
                  <a:lnTo>
                    <a:pt x="3435" y="214"/>
                  </a:lnTo>
                  <a:lnTo>
                    <a:pt x="3324" y="219"/>
                  </a:lnTo>
                  <a:lnTo>
                    <a:pt x="3207" y="223"/>
                  </a:lnTo>
                  <a:lnTo>
                    <a:pt x="3085" y="227"/>
                  </a:lnTo>
                  <a:lnTo>
                    <a:pt x="2959" y="229"/>
                  </a:lnTo>
                  <a:lnTo>
                    <a:pt x="2828" y="233"/>
                  </a:lnTo>
                  <a:lnTo>
                    <a:pt x="2693" y="236"/>
                  </a:lnTo>
                  <a:lnTo>
                    <a:pt x="2554" y="237"/>
                  </a:lnTo>
                  <a:lnTo>
                    <a:pt x="2412" y="238"/>
                  </a:lnTo>
                  <a:lnTo>
                    <a:pt x="2266" y="239"/>
                  </a:lnTo>
                  <a:lnTo>
                    <a:pt x="2118" y="239"/>
                  </a:lnTo>
                  <a:lnTo>
                    <a:pt x="1969" y="239"/>
                  </a:lnTo>
                  <a:lnTo>
                    <a:pt x="1824" y="238"/>
                  </a:lnTo>
                  <a:lnTo>
                    <a:pt x="1683" y="237"/>
                  </a:lnTo>
                  <a:lnTo>
                    <a:pt x="1544" y="236"/>
                  </a:lnTo>
                  <a:lnTo>
                    <a:pt x="1408" y="233"/>
                  </a:lnTo>
                  <a:lnTo>
                    <a:pt x="1276" y="229"/>
                  </a:lnTo>
                  <a:lnTo>
                    <a:pt x="1150" y="227"/>
                  </a:lnTo>
                  <a:lnTo>
                    <a:pt x="1028" y="223"/>
                  </a:lnTo>
                  <a:lnTo>
                    <a:pt x="911" y="219"/>
                  </a:lnTo>
                  <a:lnTo>
                    <a:pt x="801" y="214"/>
                  </a:lnTo>
                  <a:lnTo>
                    <a:pt x="695" y="209"/>
                  </a:lnTo>
                  <a:lnTo>
                    <a:pt x="595" y="203"/>
                  </a:lnTo>
                  <a:lnTo>
                    <a:pt x="503" y="197"/>
                  </a:lnTo>
                  <a:lnTo>
                    <a:pt x="416" y="192"/>
                  </a:lnTo>
                  <a:lnTo>
                    <a:pt x="337" y="185"/>
                  </a:lnTo>
                  <a:lnTo>
                    <a:pt x="266" y="178"/>
                  </a:lnTo>
                  <a:lnTo>
                    <a:pt x="202" y="171"/>
                  </a:lnTo>
                  <a:lnTo>
                    <a:pt x="147" y="164"/>
                  </a:lnTo>
                  <a:lnTo>
                    <a:pt x="99" y="156"/>
                  </a:lnTo>
                  <a:lnTo>
                    <a:pt x="60" y="148"/>
                  </a:lnTo>
                  <a:lnTo>
                    <a:pt x="31" y="140"/>
                  </a:lnTo>
                  <a:lnTo>
                    <a:pt x="12" y="133"/>
                  </a:lnTo>
                  <a:lnTo>
                    <a:pt x="6" y="129"/>
                  </a:lnTo>
                  <a:lnTo>
                    <a:pt x="3" y="126"/>
                  </a:lnTo>
                  <a:lnTo>
                    <a:pt x="1" y="124"/>
                  </a:lnTo>
                  <a:lnTo>
                    <a:pt x="0" y="120"/>
                  </a:lnTo>
                  <a:lnTo>
                    <a:pt x="0" y="120"/>
                  </a:lnTo>
                  <a:lnTo>
                    <a:pt x="5" y="112"/>
                  </a:lnTo>
                  <a:lnTo>
                    <a:pt x="19" y="105"/>
                  </a:lnTo>
                  <a:lnTo>
                    <a:pt x="42" y="97"/>
                  </a:lnTo>
                  <a:lnTo>
                    <a:pt x="76" y="89"/>
                  </a:lnTo>
                  <a:lnTo>
                    <a:pt x="117" y="81"/>
                  </a:lnTo>
                  <a:lnTo>
                    <a:pt x="166" y="74"/>
                  </a:lnTo>
                  <a:lnTo>
                    <a:pt x="224" y="67"/>
                  </a:lnTo>
                  <a:lnTo>
                    <a:pt x="289" y="60"/>
                  </a:lnTo>
                  <a:lnTo>
                    <a:pt x="361" y="53"/>
                  </a:lnTo>
                  <a:lnTo>
                    <a:pt x="441" y="48"/>
                  </a:lnTo>
                  <a:lnTo>
                    <a:pt x="527" y="42"/>
                  </a:lnTo>
                  <a:lnTo>
                    <a:pt x="621" y="36"/>
                  </a:lnTo>
                  <a:lnTo>
                    <a:pt x="719" y="31"/>
                  </a:lnTo>
                  <a:lnTo>
                    <a:pt x="824" y="26"/>
                  </a:lnTo>
                  <a:lnTo>
                    <a:pt x="933" y="21"/>
                  </a:lnTo>
                  <a:lnTo>
                    <a:pt x="1049" y="17"/>
                  </a:lnTo>
                  <a:lnTo>
                    <a:pt x="1168" y="13"/>
                  </a:lnTo>
                  <a:lnTo>
                    <a:pt x="1293" y="11"/>
                  </a:lnTo>
                  <a:lnTo>
                    <a:pt x="1422" y="8"/>
                  </a:lnTo>
                  <a:lnTo>
                    <a:pt x="1555" y="6"/>
                  </a:lnTo>
                  <a:lnTo>
                    <a:pt x="1692" y="3"/>
                  </a:lnTo>
                  <a:lnTo>
                    <a:pt x="1830" y="2"/>
                  </a:lnTo>
                  <a:lnTo>
                    <a:pt x="1973" y="2"/>
                  </a:lnTo>
                  <a:lnTo>
                    <a:pt x="2117" y="0"/>
                  </a:lnTo>
                  <a:close/>
                </a:path>
              </a:pathLst>
            </a:custGeom>
            <a:solidFill>
              <a:schemeClr val="accent1">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sp>
        <p:nvSpPr>
          <p:cNvPr id="23" name="TextBox 22">
            <a:extLst>
              <a:ext uri="{FF2B5EF4-FFF2-40B4-BE49-F238E27FC236}">
                <a16:creationId xmlns:a16="http://schemas.microsoft.com/office/drawing/2014/main" id="{888E3DA6-3CD1-AC4E-AC89-09A692A4BE8C}"/>
              </a:ext>
            </a:extLst>
          </p:cNvPr>
          <p:cNvSpPr txBox="1"/>
          <p:nvPr/>
        </p:nvSpPr>
        <p:spPr>
          <a:xfrm>
            <a:off x="891956" y="950632"/>
            <a:ext cx="6161815" cy="473335"/>
          </a:xfrm>
          <a:prstGeom prst="rect">
            <a:avLst/>
          </a:prstGeom>
          <a:noFill/>
        </p:spPr>
        <p:txBody>
          <a:bodyPr wrap="none" rtlCol="0">
            <a:spAutoFit/>
          </a:bodyPr>
          <a:lstStyle/>
          <a:p>
            <a:pPr algn="ctr"/>
            <a:r>
              <a:rPr lang="hr-HR" sz="2476" b="1" dirty="0">
                <a:solidFill>
                  <a:schemeClr val="tx2"/>
                </a:solidFill>
                <a:latin typeface="Muli" panose="02000503000000000000" pitchFamily="2" charset="77"/>
              </a:rPr>
              <a:t>FAZE U PROCESU ULASKA U PREZADUŽENOST</a:t>
            </a:r>
            <a:endParaRPr lang="en-US" sz="2476" b="1" dirty="0">
              <a:solidFill>
                <a:schemeClr val="tx2"/>
              </a:solidFill>
              <a:latin typeface="Muli" panose="02000503000000000000" pitchFamily="2" charset="77"/>
            </a:endParaRPr>
          </a:p>
        </p:txBody>
      </p:sp>
      <p:cxnSp>
        <p:nvCxnSpPr>
          <p:cNvPr id="25" name="Straight Arrow Connector 24">
            <a:extLst>
              <a:ext uri="{FF2B5EF4-FFF2-40B4-BE49-F238E27FC236}">
                <a16:creationId xmlns:a16="http://schemas.microsoft.com/office/drawing/2014/main" id="{C11325B9-1942-5E4B-B213-AC0EBA353859}"/>
              </a:ext>
            </a:extLst>
          </p:cNvPr>
          <p:cNvCxnSpPr>
            <a:cxnSpLocks/>
          </p:cNvCxnSpPr>
          <p:nvPr/>
        </p:nvCxnSpPr>
        <p:spPr>
          <a:xfrm>
            <a:off x="5319722" y="4941505"/>
            <a:ext cx="310740" cy="0"/>
          </a:xfrm>
          <a:prstGeom prst="straightConnector1">
            <a:avLst/>
          </a:prstGeom>
          <a:ln>
            <a:solidFill>
              <a:schemeClr val="accent6">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734D58B-00BA-A542-8679-71B8947590FF}"/>
              </a:ext>
            </a:extLst>
          </p:cNvPr>
          <p:cNvCxnSpPr/>
          <p:nvPr/>
        </p:nvCxnSpPr>
        <p:spPr>
          <a:xfrm flipH="1">
            <a:off x="2334464" y="2497303"/>
            <a:ext cx="310740" cy="0"/>
          </a:xfrm>
          <a:prstGeom prst="straightConnector1">
            <a:avLst/>
          </a:prstGeom>
          <a:ln>
            <a:solidFill>
              <a:schemeClr val="accent1"/>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CC7919AE-41E1-FF4E-BE47-7202A5E1DBD2}"/>
              </a:ext>
            </a:extLst>
          </p:cNvPr>
          <p:cNvCxnSpPr/>
          <p:nvPr/>
        </p:nvCxnSpPr>
        <p:spPr>
          <a:xfrm flipH="1">
            <a:off x="2795007" y="3505039"/>
            <a:ext cx="449580" cy="0"/>
          </a:xfrm>
          <a:prstGeom prst="straightConnector1">
            <a:avLst/>
          </a:prstGeom>
          <a:ln w="12700">
            <a:solidFill>
              <a:schemeClr val="accent3"/>
            </a:solidFill>
            <a:tailEnd type="ova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949F27A-F13B-EB4E-B159-F3787ABE8267}"/>
              </a:ext>
            </a:extLst>
          </p:cNvPr>
          <p:cNvCxnSpPr/>
          <p:nvPr/>
        </p:nvCxnSpPr>
        <p:spPr>
          <a:xfrm flipH="1">
            <a:off x="3531725" y="5365874"/>
            <a:ext cx="449580" cy="0"/>
          </a:xfrm>
          <a:prstGeom prst="straightConnector1">
            <a:avLst/>
          </a:prstGeom>
          <a:ln w="12700">
            <a:solidFill>
              <a:schemeClr val="accent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24A61398-AC8B-C240-A855-A40D278A6193}"/>
              </a:ext>
            </a:extLst>
          </p:cNvPr>
          <p:cNvCxnSpPr/>
          <p:nvPr/>
        </p:nvCxnSpPr>
        <p:spPr>
          <a:xfrm flipH="1">
            <a:off x="3233478" y="4471159"/>
            <a:ext cx="449580" cy="0"/>
          </a:xfrm>
          <a:prstGeom prst="straightConnector1">
            <a:avLst/>
          </a:prstGeom>
          <a:ln w="12700">
            <a:solidFill>
              <a:schemeClr val="accent5"/>
            </a:solidFill>
            <a:tailEnd type="ova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56E6526A-3B90-1A40-BD11-58E2AE120C3C}"/>
              </a:ext>
            </a:extLst>
          </p:cNvPr>
          <p:cNvCxnSpPr>
            <a:cxnSpLocks/>
          </p:cNvCxnSpPr>
          <p:nvPr/>
        </p:nvCxnSpPr>
        <p:spPr>
          <a:xfrm>
            <a:off x="6160393" y="3012444"/>
            <a:ext cx="310740" cy="0"/>
          </a:xfrm>
          <a:prstGeom prst="straightConnector1">
            <a:avLst/>
          </a:prstGeom>
          <a:ln>
            <a:solidFill>
              <a:schemeClr val="accent2"/>
            </a:solidFill>
            <a:tailEnd type="oval"/>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0736BA4-5782-974A-B995-87F53DDEC72C}"/>
              </a:ext>
            </a:extLst>
          </p:cNvPr>
          <p:cNvCxnSpPr>
            <a:cxnSpLocks/>
          </p:cNvCxnSpPr>
          <p:nvPr/>
        </p:nvCxnSpPr>
        <p:spPr>
          <a:xfrm>
            <a:off x="5652849" y="3990190"/>
            <a:ext cx="310740" cy="0"/>
          </a:xfrm>
          <a:prstGeom prst="straightConnector1">
            <a:avLst/>
          </a:prstGeom>
          <a:ln>
            <a:solidFill>
              <a:schemeClr val="accent4"/>
            </a:solidFill>
            <a:tailEnd type="ova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381B1F6-14F5-3444-8042-0EAF19F89D2B}"/>
              </a:ext>
            </a:extLst>
          </p:cNvPr>
          <p:cNvSpPr txBox="1"/>
          <p:nvPr/>
        </p:nvSpPr>
        <p:spPr>
          <a:xfrm>
            <a:off x="3976453" y="2494368"/>
            <a:ext cx="1191095"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TRAJNO STANJE</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3" name="TextBox 32">
            <a:extLst>
              <a:ext uri="{FF2B5EF4-FFF2-40B4-BE49-F238E27FC236}">
                <a16:creationId xmlns:a16="http://schemas.microsoft.com/office/drawing/2014/main" id="{B95B00B5-058B-ED41-B889-C10E9BD16A2E}"/>
              </a:ext>
            </a:extLst>
          </p:cNvPr>
          <p:cNvSpPr txBox="1"/>
          <p:nvPr/>
        </p:nvSpPr>
        <p:spPr>
          <a:xfrm>
            <a:off x="4227320" y="3005630"/>
            <a:ext cx="689355"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APATIJA</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4" name="TextBox 33">
            <a:extLst>
              <a:ext uri="{FF2B5EF4-FFF2-40B4-BE49-F238E27FC236}">
                <a16:creationId xmlns:a16="http://schemas.microsoft.com/office/drawing/2014/main" id="{33DD18EF-48B1-9D4B-8348-C2C2410D4080}"/>
              </a:ext>
            </a:extLst>
          </p:cNvPr>
          <p:cNvSpPr txBox="1"/>
          <p:nvPr/>
        </p:nvSpPr>
        <p:spPr>
          <a:xfrm>
            <a:off x="3907044" y="3495591"/>
            <a:ext cx="1329916"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TRAŽENJE KRIVCA</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5" name="TextBox 34">
            <a:extLst>
              <a:ext uri="{FF2B5EF4-FFF2-40B4-BE49-F238E27FC236}">
                <a16:creationId xmlns:a16="http://schemas.microsoft.com/office/drawing/2014/main" id="{49688EEA-2348-6F48-BC9E-60C78B3BFBD7}"/>
              </a:ext>
            </a:extLst>
          </p:cNvPr>
          <p:cNvSpPr txBox="1"/>
          <p:nvPr/>
        </p:nvSpPr>
        <p:spPr>
          <a:xfrm>
            <a:off x="4120338" y="3981510"/>
            <a:ext cx="903324"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POTONUĆE</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6" name="TextBox 35">
            <a:extLst>
              <a:ext uri="{FF2B5EF4-FFF2-40B4-BE49-F238E27FC236}">
                <a16:creationId xmlns:a16="http://schemas.microsoft.com/office/drawing/2014/main" id="{C0DE11CD-8F55-224B-AB4F-754FDA99F8C9}"/>
              </a:ext>
            </a:extLst>
          </p:cNvPr>
          <p:cNvSpPr txBox="1"/>
          <p:nvPr/>
        </p:nvSpPr>
        <p:spPr>
          <a:xfrm>
            <a:off x="4150986" y="4436154"/>
            <a:ext cx="842026"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RJEŠENJE?</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7" name="TextBox 36">
            <a:extLst>
              <a:ext uri="{FF2B5EF4-FFF2-40B4-BE49-F238E27FC236}">
                <a16:creationId xmlns:a16="http://schemas.microsoft.com/office/drawing/2014/main" id="{D3A07C16-B14E-0B4B-9A8A-3BE1ECED0E93}"/>
              </a:ext>
            </a:extLst>
          </p:cNvPr>
          <p:cNvSpPr txBox="1"/>
          <p:nvPr/>
        </p:nvSpPr>
        <p:spPr>
          <a:xfrm>
            <a:off x="4181349" y="4908159"/>
            <a:ext cx="781304"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REAKCIJA</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8" name="TextBox 37">
            <a:extLst>
              <a:ext uri="{FF2B5EF4-FFF2-40B4-BE49-F238E27FC236}">
                <a16:creationId xmlns:a16="http://schemas.microsoft.com/office/drawing/2014/main" id="{3CC78D81-EDD2-3843-8504-D661D871EC88}"/>
              </a:ext>
            </a:extLst>
          </p:cNvPr>
          <p:cNvSpPr txBox="1"/>
          <p:nvPr/>
        </p:nvSpPr>
        <p:spPr>
          <a:xfrm>
            <a:off x="4116521" y="5324413"/>
            <a:ext cx="910955"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PROMJENA</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9" name="Subtitle 2">
            <a:extLst>
              <a:ext uri="{FF2B5EF4-FFF2-40B4-BE49-F238E27FC236}">
                <a16:creationId xmlns:a16="http://schemas.microsoft.com/office/drawing/2014/main" id="{18CBE4CC-D01A-B64C-9C57-8F616F1C9674}"/>
              </a:ext>
            </a:extLst>
          </p:cNvPr>
          <p:cNvSpPr txBox="1">
            <a:spLocks/>
          </p:cNvSpPr>
          <p:nvPr/>
        </p:nvSpPr>
        <p:spPr>
          <a:xfrm>
            <a:off x="6571926" y="2893509"/>
            <a:ext cx="2001616"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Mirenje sa sudbinom, pesimizam</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0" name="Subtitle 2">
            <a:extLst>
              <a:ext uri="{FF2B5EF4-FFF2-40B4-BE49-F238E27FC236}">
                <a16:creationId xmlns:a16="http://schemas.microsoft.com/office/drawing/2014/main" id="{EC28678B-BAC4-3747-A426-A60E96FA784F}"/>
              </a:ext>
            </a:extLst>
          </p:cNvPr>
          <p:cNvSpPr txBox="1">
            <a:spLocks/>
          </p:cNvSpPr>
          <p:nvPr/>
        </p:nvSpPr>
        <p:spPr>
          <a:xfrm>
            <a:off x="6081936" y="3871255"/>
            <a:ext cx="2001616"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Neuspjeh</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1" name="Subtitle 2">
            <a:extLst>
              <a:ext uri="{FF2B5EF4-FFF2-40B4-BE49-F238E27FC236}">
                <a16:creationId xmlns:a16="http://schemas.microsoft.com/office/drawing/2014/main" id="{BA496B82-3C2D-2E4C-B541-0451313F1D5B}"/>
              </a:ext>
            </a:extLst>
          </p:cNvPr>
          <p:cNvSpPr txBox="1">
            <a:spLocks/>
          </p:cNvSpPr>
          <p:nvPr/>
        </p:nvSpPr>
        <p:spPr>
          <a:xfrm>
            <a:off x="5739190" y="4829962"/>
            <a:ext cx="2001616"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Optimizam</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2" name="Subtitle 2">
            <a:extLst>
              <a:ext uri="{FF2B5EF4-FFF2-40B4-BE49-F238E27FC236}">
                <a16:creationId xmlns:a16="http://schemas.microsoft.com/office/drawing/2014/main" id="{1F10C330-A70D-EC47-AA8F-60C36DBB1EEC}"/>
              </a:ext>
            </a:extLst>
          </p:cNvPr>
          <p:cNvSpPr txBox="1">
            <a:spLocks/>
          </p:cNvSpPr>
          <p:nvPr/>
        </p:nvSpPr>
        <p:spPr>
          <a:xfrm>
            <a:off x="1422455" y="5246939"/>
            <a:ext cx="2001616"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Vanjski poremećaj</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3" name="Subtitle 2">
            <a:extLst>
              <a:ext uri="{FF2B5EF4-FFF2-40B4-BE49-F238E27FC236}">
                <a16:creationId xmlns:a16="http://schemas.microsoft.com/office/drawing/2014/main" id="{98932C88-3C04-2D47-ADB7-B3C351BC26A6}"/>
              </a:ext>
            </a:extLst>
          </p:cNvPr>
          <p:cNvSpPr txBox="1">
            <a:spLocks/>
          </p:cNvSpPr>
          <p:nvPr/>
        </p:nvSpPr>
        <p:spPr>
          <a:xfrm>
            <a:off x="1112631" y="4352225"/>
            <a:ext cx="2001616"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Pokušaj pronalaska rješenja</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4" name="Subtitle 2">
            <a:extLst>
              <a:ext uri="{FF2B5EF4-FFF2-40B4-BE49-F238E27FC236}">
                <a16:creationId xmlns:a16="http://schemas.microsoft.com/office/drawing/2014/main" id="{9573F2A8-A236-2148-9CF5-2EF74F8413D2}"/>
              </a:ext>
            </a:extLst>
          </p:cNvPr>
          <p:cNvSpPr txBox="1">
            <a:spLocks/>
          </p:cNvSpPr>
          <p:nvPr/>
        </p:nvSpPr>
        <p:spPr>
          <a:xfrm>
            <a:off x="667966" y="3387445"/>
            <a:ext cx="2001616"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Banke, država, agencije,…</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5" name="Subtitle 2">
            <a:extLst>
              <a:ext uri="{FF2B5EF4-FFF2-40B4-BE49-F238E27FC236}">
                <a16:creationId xmlns:a16="http://schemas.microsoft.com/office/drawing/2014/main" id="{B8496A41-7730-F346-89B3-A5ADDCED40AE}"/>
              </a:ext>
            </a:extLst>
          </p:cNvPr>
          <p:cNvSpPr txBox="1">
            <a:spLocks/>
          </p:cNvSpPr>
          <p:nvPr/>
        </p:nvSpPr>
        <p:spPr>
          <a:xfrm>
            <a:off x="570458" y="2375188"/>
            <a:ext cx="1672452" cy="237868"/>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Život pod ovrhom</a:t>
            </a:r>
            <a:endParaRPr lang="en-US" sz="9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pic>
        <p:nvPicPr>
          <p:cNvPr id="46" name="Picture 45">
            <a:extLst>
              <a:ext uri="{FF2B5EF4-FFF2-40B4-BE49-F238E27FC236}">
                <a16:creationId xmlns:a16="http://schemas.microsoft.com/office/drawing/2014/main" id="{17353087-9E1D-307F-9F9E-F921AA9EC806}"/>
              </a:ext>
            </a:extLst>
          </p:cNvPr>
          <p:cNvPicPr>
            <a:picLocks noChangeAspect="1"/>
          </p:cNvPicPr>
          <p:nvPr/>
        </p:nvPicPr>
        <p:blipFill>
          <a:blip r:embed="rId2"/>
          <a:stretch>
            <a:fillRect/>
          </a:stretch>
        </p:blipFill>
        <p:spPr>
          <a:xfrm>
            <a:off x="77657" y="64537"/>
            <a:ext cx="1076325" cy="990600"/>
          </a:xfrm>
          <a:prstGeom prst="rect">
            <a:avLst/>
          </a:prstGeom>
        </p:spPr>
      </p:pic>
      <p:pic>
        <p:nvPicPr>
          <p:cNvPr id="47" name="Picture 46">
            <a:extLst>
              <a:ext uri="{FF2B5EF4-FFF2-40B4-BE49-F238E27FC236}">
                <a16:creationId xmlns:a16="http://schemas.microsoft.com/office/drawing/2014/main" id="{EA29EDB3-1099-1954-0D20-D58CCA3A6941}"/>
              </a:ext>
            </a:extLst>
          </p:cNvPr>
          <p:cNvPicPr>
            <a:picLocks noChangeAspect="1"/>
          </p:cNvPicPr>
          <p:nvPr/>
        </p:nvPicPr>
        <p:blipFill>
          <a:blip r:embed="rId3"/>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88700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BADC5F-7662-828C-4770-7111EFCD312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E5BA01E-95B9-4F00-EAC6-C783BDE8AA01}"/>
              </a:ext>
            </a:extLst>
          </p:cNvPr>
          <p:cNvPicPr>
            <a:picLocks noChangeAspect="1"/>
          </p:cNvPicPr>
          <p:nvPr/>
        </p:nvPicPr>
        <p:blipFill>
          <a:blip r:embed="rId4"/>
          <a:stretch>
            <a:fillRect/>
          </a:stretch>
        </p:blipFill>
        <p:spPr>
          <a:xfrm>
            <a:off x="7560027" y="62873"/>
            <a:ext cx="1583973" cy="1335394"/>
          </a:xfrm>
          <a:prstGeom prst="rect">
            <a:avLst/>
          </a:prstGeom>
        </p:spPr>
      </p:pic>
      <p:sp>
        <p:nvSpPr>
          <p:cNvPr id="7" name="Rectangle 6">
            <a:extLst>
              <a:ext uri="{FF2B5EF4-FFF2-40B4-BE49-F238E27FC236}">
                <a16:creationId xmlns:a16="http://schemas.microsoft.com/office/drawing/2014/main" id="{50DBDCAB-CE15-C03A-62BD-281DA731A589}"/>
              </a:ext>
            </a:extLst>
          </p:cNvPr>
          <p:cNvSpPr/>
          <p:nvPr/>
        </p:nvSpPr>
        <p:spPr>
          <a:xfrm>
            <a:off x="670560" y="1829807"/>
            <a:ext cx="8025288" cy="707886"/>
          </a:xfrm>
          <a:prstGeom prst="rect">
            <a:avLst/>
          </a:prstGeom>
          <a:noFill/>
        </p:spPr>
        <p:txBody>
          <a:bodyPr wrap="square" lIns="91440" tIns="45720" rIns="91440" bIns="45720">
            <a:spAutoFit/>
          </a:bodyPr>
          <a:lstStyle/>
          <a:p>
            <a:pPr marL="857250" indent="-857250">
              <a:buFont typeface="+mj-lt"/>
              <a:buAutoNum type="arabicPeriod"/>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Predstavljanje projekta</a:t>
            </a:r>
          </a:p>
        </p:txBody>
      </p:sp>
    </p:spTree>
    <p:extLst>
      <p:ext uri="{BB962C8B-B14F-4D97-AF65-F5344CB8AC3E}">
        <p14:creationId xmlns:p14="http://schemas.microsoft.com/office/powerpoint/2010/main" val="336124524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9870218-F905-FE42-A20F-69C486DE422F}"/>
              </a:ext>
            </a:extLst>
          </p:cNvPr>
          <p:cNvGrpSpPr/>
          <p:nvPr/>
        </p:nvGrpSpPr>
        <p:grpSpPr>
          <a:xfrm>
            <a:off x="3972864" y="5118659"/>
            <a:ext cx="1198274" cy="470344"/>
            <a:chOff x="2616658" y="5607869"/>
            <a:chExt cx="1318986" cy="445879"/>
          </a:xfrm>
        </p:grpSpPr>
        <p:sp>
          <p:nvSpPr>
            <p:cNvPr id="3" name="Freeform 8">
              <a:extLst>
                <a:ext uri="{FF2B5EF4-FFF2-40B4-BE49-F238E27FC236}">
                  <a16:creationId xmlns:a16="http://schemas.microsoft.com/office/drawing/2014/main" id="{CCB87202-E257-DA42-91A5-4EC16846E271}"/>
                </a:ext>
              </a:extLst>
            </p:cNvPr>
            <p:cNvSpPr>
              <a:spLocks/>
            </p:cNvSpPr>
            <p:nvPr/>
          </p:nvSpPr>
          <p:spPr bwMode="auto">
            <a:xfrm>
              <a:off x="2616658" y="5724283"/>
              <a:ext cx="1318986" cy="329465"/>
            </a:xfrm>
            <a:custGeom>
              <a:avLst/>
              <a:gdLst>
                <a:gd name="T0" fmla="*/ 0 w 1173"/>
                <a:gd name="T1" fmla="*/ 0 h 293"/>
                <a:gd name="T2" fmla="*/ 4 w 1173"/>
                <a:gd name="T3" fmla="*/ 0 h 293"/>
                <a:gd name="T4" fmla="*/ 16 w 1173"/>
                <a:gd name="T5" fmla="*/ 12 h 293"/>
                <a:gd name="T6" fmla="*/ 36 w 1173"/>
                <a:gd name="T7" fmla="*/ 23 h 293"/>
                <a:gd name="T8" fmla="*/ 65 w 1173"/>
                <a:gd name="T9" fmla="*/ 35 h 293"/>
                <a:gd name="T10" fmla="*/ 101 w 1173"/>
                <a:gd name="T11" fmla="*/ 45 h 293"/>
                <a:gd name="T12" fmla="*/ 144 w 1173"/>
                <a:gd name="T13" fmla="*/ 54 h 293"/>
                <a:gd name="T14" fmla="*/ 193 w 1173"/>
                <a:gd name="T15" fmla="*/ 63 h 293"/>
                <a:gd name="T16" fmla="*/ 247 w 1173"/>
                <a:gd name="T17" fmla="*/ 71 h 293"/>
                <a:gd name="T18" fmla="*/ 308 w 1173"/>
                <a:gd name="T19" fmla="*/ 77 h 293"/>
                <a:gd name="T20" fmla="*/ 372 w 1173"/>
                <a:gd name="T21" fmla="*/ 82 h 293"/>
                <a:gd name="T22" fmla="*/ 440 w 1173"/>
                <a:gd name="T23" fmla="*/ 86 h 293"/>
                <a:gd name="T24" fmla="*/ 512 w 1173"/>
                <a:gd name="T25" fmla="*/ 87 h 293"/>
                <a:gd name="T26" fmla="*/ 587 w 1173"/>
                <a:gd name="T27" fmla="*/ 89 h 293"/>
                <a:gd name="T28" fmla="*/ 661 w 1173"/>
                <a:gd name="T29" fmla="*/ 87 h 293"/>
                <a:gd name="T30" fmla="*/ 733 w 1173"/>
                <a:gd name="T31" fmla="*/ 86 h 293"/>
                <a:gd name="T32" fmla="*/ 801 w 1173"/>
                <a:gd name="T33" fmla="*/ 82 h 293"/>
                <a:gd name="T34" fmla="*/ 866 w 1173"/>
                <a:gd name="T35" fmla="*/ 77 h 293"/>
                <a:gd name="T36" fmla="*/ 926 w 1173"/>
                <a:gd name="T37" fmla="*/ 71 h 293"/>
                <a:gd name="T38" fmla="*/ 981 w 1173"/>
                <a:gd name="T39" fmla="*/ 63 h 293"/>
                <a:gd name="T40" fmla="*/ 1030 w 1173"/>
                <a:gd name="T41" fmla="*/ 54 h 293"/>
                <a:gd name="T42" fmla="*/ 1072 w 1173"/>
                <a:gd name="T43" fmla="*/ 45 h 293"/>
                <a:gd name="T44" fmla="*/ 1108 w 1173"/>
                <a:gd name="T45" fmla="*/ 35 h 293"/>
                <a:gd name="T46" fmla="*/ 1137 w 1173"/>
                <a:gd name="T47" fmla="*/ 23 h 293"/>
                <a:gd name="T48" fmla="*/ 1157 w 1173"/>
                <a:gd name="T49" fmla="*/ 12 h 293"/>
                <a:gd name="T50" fmla="*/ 1170 w 1173"/>
                <a:gd name="T51" fmla="*/ 0 h 293"/>
                <a:gd name="T52" fmla="*/ 1173 w 1173"/>
                <a:gd name="T53" fmla="*/ 0 h 293"/>
                <a:gd name="T54" fmla="*/ 1173 w 1173"/>
                <a:gd name="T55" fmla="*/ 193 h 293"/>
                <a:gd name="T56" fmla="*/ 1169 w 1173"/>
                <a:gd name="T57" fmla="*/ 206 h 293"/>
                <a:gd name="T58" fmla="*/ 1155 w 1173"/>
                <a:gd name="T59" fmla="*/ 217 h 293"/>
                <a:gd name="T60" fmla="*/ 1133 w 1173"/>
                <a:gd name="T61" fmla="*/ 229 h 293"/>
                <a:gd name="T62" fmla="*/ 1105 w 1173"/>
                <a:gd name="T63" fmla="*/ 240 h 293"/>
                <a:gd name="T64" fmla="*/ 1067 w 1173"/>
                <a:gd name="T65" fmla="*/ 249 h 293"/>
                <a:gd name="T66" fmla="*/ 1025 w 1173"/>
                <a:gd name="T67" fmla="*/ 260 h 293"/>
                <a:gd name="T68" fmla="*/ 976 w 1173"/>
                <a:gd name="T69" fmla="*/ 267 h 293"/>
                <a:gd name="T70" fmla="*/ 922 w 1173"/>
                <a:gd name="T71" fmla="*/ 275 h 293"/>
                <a:gd name="T72" fmla="*/ 863 w 1173"/>
                <a:gd name="T73" fmla="*/ 281 h 293"/>
                <a:gd name="T74" fmla="*/ 799 w 1173"/>
                <a:gd name="T75" fmla="*/ 285 h 293"/>
                <a:gd name="T76" fmla="*/ 731 w 1173"/>
                <a:gd name="T77" fmla="*/ 289 h 293"/>
                <a:gd name="T78" fmla="*/ 660 w 1173"/>
                <a:gd name="T79" fmla="*/ 292 h 293"/>
                <a:gd name="T80" fmla="*/ 588 w 1173"/>
                <a:gd name="T81" fmla="*/ 293 h 293"/>
                <a:gd name="T82" fmla="*/ 587 w 1173"/>
                <a:gd name="T83" fmla="*/ 293 h 293"/>
                <a:gd name="T84" fmla="*/ 513 w 1173"/>
                <a:gd name="T85" fmla="*/ 292 h 293"/>
                <a:gd name="T86" fmla="*/ 443 w 1173"/>
                <a:gd name="T87" fmla="*/ 289 h 293"/>
                <a:gd name="T88" fmla="*/ 374 w 1173"/>
                <a:gd name="T89" fmla="*/ 285 h 293"/>
                <a:gd name="T90" fmla="*/ 311 w 1173"/>
                <a:gd name="T91" fmla="*/ 281 h 293"/>
                <a:gd name="T92" fmla="*/ 252 w 1173"/>
                <a:gd name="T93" fmla="*/ 275 h 293"/>
                <a:gd name="T94" fmla="*/ 197 w 1173"/>
                <a:gd name="T95" fmla="*/ 267 h 293"/>
                <a:gd name="T96" fmla="*/ 148 w 1173"/>
                <a:gd name="T97" fmla="*/ 260 h 293"/>
                <a:gd name="T98" fmla="*/ 106 w 1173"/>
                <a:gd name="T99" fmla="*/ 249 h 293"/>
                <a:gd name="T100" fmla="*/ 70 w 1173"/>
                <a:gd name="T101" fmla="*/ 240 h 293"/>
                <a:gd name="T102" fmla="*/ 40 w 1173"/>
                <a:gd name="T103" fmla="*/ 229 h 293"/>
                <a:gd name="T104" fmla="*/ 18 w 1173"/>
                <a:gd name="T105" fmla="*/ 217 h 293"/>
                <a:gd name="T106" fmla="*/ 6 w 1173"/>
                <a:gd name="T107" fmla="*/ 206 h 293"/>
                <a:gd name="T108" fmla="*/ 0 w 1173"/>
                <a:gd name="T109" fmla="*/ 193 h 293"/>
                <a:gd name="T110" fmla="*/ 0 w 1173"/>
                <a:gd name="T111"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73" h="293">
                  <a:moveTo>
                    <a:pt x="0" y="0"/>
                  </a:moveTo>
                  <a:lnTo>
                    <a:pt x="4" y="0"/>
                  </a:lnTo>
                  <a:lnTo>
                    <a:pt x="16" y="12"/>
                  </a:lnTo>
                  <a:lnTo>
                    <a:pt x="36" y="23"/>
                  </a:lnTo>
                  <a:lnTo>
                    <a:pt x="65" y="35"/>
                  </a:lnTo>
                  <a:lnTo>
                    <a:pt x="101" y="45"/>
                  </a:lnTo>
                  <a:lnTo>
                    <a:pt x="144" y="54"/>
                  </a:lnTo>
                  <a:lnTo>
                    <a:pt x="193" y="63"/>
                  </a:lnTo>
                  <a:lnTo>
                    <a:pt x="247" y="71"/>
                  </a:lnTo>
                  <a:lnTo>
                    <a:pt x="308" y="77"/>
                  </a:lnTo>
                  <a:lnTo>
                    <a:pt x="372" y="82"/>
                  </a:lnTo>
                  <a:lnTo>
                    <a:pt x="440" y="86"/>
                  </a:lnTo>
                  <a:lnTo>
                    <a:pt x="512" y="87"/>
                  </a:lnTo>
                  <a:lnTo>
                    <a:pt x="587" y="89"/>
                  </a:lnTo>
                  <a:lnTo>
                    <a:pt x="661" y="87"/>
                  </a:lnTo>
                  <a:lnTo>
                    <a:pt x="733" y="86"/>
                  </a:lnTo>
                  <a:lnTo>
                    <a:pt x="801" y="82"/>
                  </a:lnTo>
                  <a:lnTo>
                    <a:pt x="866" y="77"/>
                  </a:lnTo>
                  <a:lnTo>
                    <a:pt x="926" y="71"/>
                  </a:lnTo>
                  <a:lnTo>
                    <a:pt x="981" y="63"/>
                  </a:lnTo>
                  <a:lnTo>
                    <a:pt x="1030" y="54"/>
                  </a:lnTo>
                  <a:lnTo>
                    <a:pt x="1072" y="45"/>
                  </a:lnTo>
                  <a:lnTo>
                    <a:pt x="1108" y="35"/>
                  </a:lnTo>
                  <a:lnTo>
                    <a:pt x="1137" y="23"/>
                  </a:lnTo>
                  <a:lnTo>
                    <a:pt x="1157" y="12"/>
                  </a:lnTo>
                  <a:lnTo>
                    <a:pt x="1170" y="0"/>
                  </a:lnTo>
                  <a:lnTo>
                    <a:pt x="1173" y="0"/>
                  </a:lnTo>
                  <a:lnTo>
                    <a:pt x="1173" y="193"/>
                  </a:lnTo>
                  <a:lnTo>
                    <a:pt x="1169" y="206"/>
                  </a:lnTo>
                  <a:lnTo>
                    <a:pt x="1155" y="217"/>
                  </a:lnTo>
                  <a:lnTo>
                    <a:pt x="1133" y="229"/>
                  </a:lnTo>
                  <a:lnTo>
                    <a:pt x="1105" y="240"/>
                  </a:lnTo>
                  <a:lnTo>
                    <a:pt x="1067" y="249"/>
                  </a:lnTo>
                  <a:lnTo>
                    <a:pt x="1025" y="260"/>
                  </a:lnTo>
                  <a:lnTo>
                    <a:pt x="976" y="267"/>
                  </a:lnTo>
                  <a:lnTo>
                    <a:pt x="922" y="275"/>
                  </a:lnTo>
                  <a:lnTo>
                    <a:pt x="863" y="281"/>
                  </a:lnTo>
                  <a:lnTo>
                    <a:pt x="799" y="285"/>
                  </a:lnTo>
                  <a:lnTo>
                    <a:pt x="731" y="289"/>
                  </a:lnTo>
                  <a:lnTo>
                    <a:pt x="660" y="292"/>
                  </a:lnTo>
                  <a:lnTo>
                    <a:pt x="588" y="293"/>
                  </a:lnTo>
                  <a:lnTo>
                    <a:pt x="587" y="293"/>
                  </a:lnTo>
                  <a:lnTo>
                    <a:pt x="513" y="292"/>
                  </a:lnTo>
                  <a:lnTo>
                    <a:pt x="443" y="289"/>
                  </a:lnTo>
                  <a:lnTo>
                    <a:pt x="374" y="285"/>
                  </a:lnTo>
                  <a:lnTo>
                    <a:pt x="311" y="281"/>
                  </a:lnTo>
                  <a:lnTo>
                    <a:pt x="252" y="275"/>
                  </a:lnTo>
                  <a:lnTo>
                    <a:pt x="197" y="267"/>
                  </a:lnTo>
                  <a:lnTo>
                    <a:pt x="148" y="260"/>
                  </a:lnTo>
                  <a:lnTo>
                    <a:pt x="106" y="249"/>
                  </a:lnTo>
                  <a:lnTo>
                    <a:pt x="70" y="240"/>
                  </a:lnTo>
                  <a:lnTo>
                    <a:pt x="40" y="229"/>
                  </a:lnTo>
                  <a:lnTo>
                    <a:pt x="18" y="217"/>
                  </a:lnTo>
                  <a:lnTo>
                    <a:pt x="6" y="206"/>
                  </a:lnTo>
                  <a:lnTo>
                    <a:pt x="0" y="193"/>
                  </a:lnTo>
                  <a:lnTo>
                    <a:pt x="0" y="0"/>
                  </a:lnTo>
                  <a:close/>
                </a:path>
              </a:pathLst>
            </a:custGeom>
            <a:solidFill>
              <a:schemeClr val="accent1">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4" name="Freeform 9">
              <a:extLst>
                <a:ext uri="{FF2B5EF4-FFF2-40B4-BE49-F238E27FC236}">
                  <a16:creationId xmlns:a16="http://schemas.microsoft.com/office/drawing/2014/main" id="{DD43AC6E-C39B-C542-AF1F-33A425C0C5F9}"/>
                </a:ext>
              </a:extLst>
            </p:cNvPr>
            <p:cNvSpPr>
              <a:spLocks/>
            </p:cNvSpPr>
            <p:nvPr/>
          </p:nvSpPr>
          <p:spPr bwMode="auto">
            <a:xfrm>
              <a:off x="2616658" y="5607869"/>
              <a:ext cx="1318986" cy="223766"/>
            </a:xfrm>
            <a:custGeom>
              <a:avLst/>
              <a:gdLst>
                <a:gd name="T0" fmla="*/ 587 w 1173"/>
                <a:gd name="T1" fmla="*/ 0 h 199"/>
                <a:gd name="T2" fmla="*/ 660 w 1173"/>
                <a:gd name="T3" fmla="*/ 1 h 199"/>
                <a:gd name="T4" fmla="*/ 731 w 1173"/>
                <a:gd name="T5" fmla="*/ 2 h 199"/>
                <a:gd name="T6" fmla="*/ 799 w 1173"/>
                <a:gd name="T7" fmla="*/ 6 h 199"/>
                <a:gd name="T8" fmla="*/ 863 w 1173"/>
                <a:gd name="T9" fmla="*/ 11 h 199"/>
                <a:gd name="T10" fmla="*/ 922 w 1173"/>
                <a:gd name="T11" fmla="*/ 18 h 199"/>
                <a:gd name="T12" fmla="*/ 976 w 1173"/>
                <a:gd name="T13" fmla="*/ 25 h 199"/>
                <a:gd name="T14" fmla="*/ 1025 w 1173"/>
                <a:gd name="T15" fmla="*/ 33 h 199"/>
                <a:gd name="T16" fmla="*/ 1067 w 1173"/>
                <a:gd name="T17" fmla="*/ 42 h 199"/>
                <a:gd name="T18" fmla="*/ 1105 w 1173"/>
                <a:gd name="T19" fmla="*/ 52 h 199"/>
                <a:gd name="T20" fmla="*/ 1133 w 1173"/>
                <a:gd name="T21" fmla="*/ 64 h 199"/>
                <a:gd name="T22" fmla="*/ 1155 w 1173"/>
                <a:gd name="T23" fmla="*/ 74 h 199"/>
                <a:gd name="T24" fmla="*/ 1169 w 1173"/>
                <a:gd name="T25" fmla="*/ 87 h 199"/>
                <a:gd name="T26" fmla="*/ 1173 w 1173"/>
                <a:gd name="T27" fmla="*/ 100 h 199"/>
                <a:gd name="T28" fmla="*/ 1173 w 1173"/>
                <a:gd name="T29" fmla="*/ 105 h 199"/>
                <a:gd name="T30" fmla="*/ 1170 w 1173"/>
                <a:gd name="T31" fmla="*/ 110 h 199"/>
                <a:gd name="T32" fmla="*/ 1157 w 1173"/>
                <a:gd name="T33" fmla="*/ 122 h 199"/>
                <a:gd name="T34" fmla="*/ 1137 w 1173"/>
                <a:gd name="T35" fmla="*/ 133 h 199"/>
                <a:gd name="T36" fmla="*/ 1108 w 1173"/>
                <a:gd name="T37" fmla="*/ 145 h 199"/>
                <a:gd name="T38" fmla="*/ 1072 w 1173"/>
                <a:gd name="T39" fmla="*/ 155 h 199"/>
                <a:gd name="T40" fmla="*/ 1030 w 1173"/>
                <a:gd name="T41" fmla="*/ 164 h 199"/>
                <a:gd name="T42" fmla="*/ 981 w 1173"/>
                <a:gd name="T43" fmla="*/ 173 h 199"/>
                <a:gd name="T44" fmla="*/ 926 w 1173"/>
                <a:gd name="T45" fmla="*/ 181 h 199"/>
                <a:gd name="T46" fmla="*/ 866 w 1173"/>
                <a:gd name="T47" fmla="*/ 187 h 199"/>
                <a:gd name="T48" fmla="*/ 801 w 1173"/>
                <a:gd name="T49" fmla="*/ 192 h 199"/>
                <a:gd name="T50" fmla="*/ 733 w 1173"/>
                <a:gd name="T51" fmla="*/ 196 h 199"/>
                <a:gd name="T52" fmla="*/ 661 w 1173"/>
                <a:gd name="T53" fmla="*/ 197 h 199"/>
                <a:gd name="T54" fmla="*/ 587 w 1173"/>
                <a:gd name="T55" fmla="*/ 199 h 199"/>
                <a:gd name="T56" fmla="*/ 512 w 1173"/>
                <a:gd name="T57" fmla="*/ 197 h 199"/>
                <a:gd name="T58" fmla="*/ 440 w 1173"/>
                <a:gd name="T59" fmla="*/ 196 h 199"/>
                <a:gd name="T60" fmla="*/ 372 w 1173"/>
                <a:gd name="T61" fmla="*/ 192 h 199"/>
                <a:gd name="T62" fmla="*/ 308 w 1173"/>
                <a:gd name="T63" fmla="*/ 187 h 199"/>
                <a:gd name="T64" fmla="*/ 247 w 1173"/>
                <a:gd name="T65" fmla="*/ 181 h 199"/>
                <a:gd name="T66" fmla="*/ 193 w 1173"/>
                <a:gd name="T67" fmla="*/ 173 h 199"/>
                <a:gd name="T68" fmla="*/ 144 w 1173"/>
                <a:gd name="T69" fmla="*/ 164 h 199"/>
                <a:gd name="T70" fmla="*/ 101 w 1173"/>
                <a:gd name="T71" fmla="*/ 155 h 199"/>
                <a:gd name="T72" fmla="*/ 65 w 1173"/>
                <a:gd name="T73" fmla="*/ 145 h 199"/>
                <a:gd name="T74" fmla="*/ 36 w 1173"/>
                <a:gd name="T75" fmla="*/ 133 h 199"/>
                <a:gd name="T76" fmla="*/ 16 w 1173"/>
                <a:gd name="T77" fmla="*/ 122 h 199"/>
                <a:gd name="T78" fmla="*/ 4 w 1173"/>
                <a:gd name="T79" fmla="*/ 110 h 199"/>
                <a:gd name="T80" fmla="*/ 2 w 1173"/>
                <a:gd name="T81" fmla="*/ 105 h 199"/>
                <a:gd name="T82" fmla="*/ 0 w 1173"/>
                <a:gd name="T83" fmla="*/ 100 h 199"/>
                <a:gd name="T84" fmla="*/ 6 w 1173"/>
                <a:gd name="T85" fmla="*/ 87 h 199"/>
                <a:gd name="T86" fmla="*/ 18 w 1173"/>
                <a:gd name="T87" fmla="*/ 74 h 199"/>
                <a:gd name="T88" fmla="*/ 40 w 1173"/>
                <a:gd name="T89" fmla="*/ 64 h 199"/>
                <a:gd name="T90" fmla="*/ 70 w 1173"/>
                <a:gd name="T91" fmla="*/ 52 h 199"/>
                <a:gd name="T92" fmla="*/ 106 w 1173"/>
                <a:gd name="T93" fmla="*/ 42 h 199"/>
                <a:gd name="T94" fmla="*/ 148 w 1173"/>
                <a:gd name="T95" fmla="*/ 33 h 199"/>
                <a:gd name="T96" fmla="*/ 197 w 1173"/>
                <a:gd name="T97" fmla="*/ 25 h 199"/>
                <a:gd name="T98" fmla="*/ 252 w 1173"/>
                <a:gd name="T99" fmla="*/ 18 h 199"/>
                <a:gd name="T100" fmla="*/ 311 w 1173"/>
                <a:gd name="T101" fmla="*/ 11 h 199"/>
                <a:gd name="T102" fmla="*/ 374 w 1173"/>
                <a:gd name="T103" fmla="*/ 6 h 199"/>
                <a:gd name="T104" fmla="*/ 443 w 1173"/>
                <a:gd name="T105" fmla="*/ 2 h 199"/>
                <a:gd name="T106" fmla="*/ 513 w 1173"/>
                <a:gd name="T107" fmla="*/ 1 h 199"/>
                <a:gd name="T108" fmla="*/ 587 w 1173"/>
                <a:gd name="T10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73" h="199">
                  <a:moveTo>
                    <a:pt x="587" y="0"/>
                  </a:moveTo>
                  <a:lnTo>
                    <a:pt x="660" y="1"/>
                  </a:lnTo>
                  <a:lnTo>
                    <a:pt x="731" y="2"/>
                  </a:lnTo>
                  <a:lnTo>
                    <a:pt x="799" y="6"/>
                  </a:lnTo>
                  <a:lnTo>
                    <a:pt x="863" y="11"/>
                  </a:lnTo>
                  <a:lnTo>
                    <a:pt x="922" y="18"/>
                  </a:lnTo>
                  <a:lnTo>
                    <a:pt x="976" y="25"/>
                  </a:lnTo>
                  <a:lnTo>
                    <a:pt x="1025" y="33"/>
                  </a:lnTo>
                  <a:lnTo>
                    <a:pt x="1067" y="42"/>
                  </a:lnTo>
                  <a:lnTo>
                    <a:pt x="1105" y="52"/>
                  </a:lnTo>
                  <a:lnTo>
                    <a:pt x="1133" y="64"/>
                  </a:lnTo>
                  <a:lnTo>
                    <a:pt x="1155" y="74"/>
                  </a:lnTo>
                  <a:lnTo>
                    <a:pt x="1169" y="87"/>
                  </a:lnTo>
                  <a:lnTo>
                    <a:pt x="1173" y="100"/>
                  </a:lnTo>
                  <a:lnTo>
                    <a:pt x="1173" y="105"/>
                  </a:lnTo>
                  <a:lnTo>
                    <a:pt x="1170" y="110"/>
                  </a:lnTo>
                  <a:lnTo>
                    <a:pt x="1157" y="122"/>
                  </a:lnTo>
                  <a:lnTo>
                    <a:pt x="1137" y="133"/>
                  </a:lnTo>
                  <a:lnTo>
                    <a:pt x="1108" y="145"/>
                  </a:lnTo>
                  <a:lnTo>
                    <a:pt x="1072" y="155"/>
                  </a:lnTo>
                  <a:lnTo>
                    <a:pt x="1030" y="164"/>
                  </a:lnTo>
                  <a:lnTo>
                    <a:pt x="981" y="173"/>
                  </a:lnTo>
                  <a:lnTo>
                    <a:pt x="926" y="181"/>
                  </a:lnTo>
                  <a:lnTo>
                    <a:pt x="866" y="187"/>
                  </a:lnTo>
                  <a:lnTo>
                    <a:pt x="801" y="192"/>
                  </a:lnTo>
                  <a:lnTo>
                    <a:pt x="733" y="196"/>
                  </a:lnTo>
                  <a:lnTo>
                    <a:pt x="661" y="197"/>
                  </a:lnTo>
                  <a:lnTo>
                    <a:pt x="587" y="199"/>
                  </a:lnTo>
                  <a:lnTo>
                    <a:pt x="512" y="197"/>
                  </a:lnTo>
                  <a:lnTo>
                    <a:pt x="440" y="196"/>
                  </a:lnTo>
                  <a:lnTo>
                    <a:pt x="372" y="192"/>
                  </a:lnTo>
                  <a:lnTo>
                    <a:pt x="308" y="187"/>
                  </a:lnTo>
                  <a:lnTo>
                    <a:pt x="247" y="181"/>
                  </a:lnTo>
                  <a:lnTo>
                    <a:pt x="193" y="173"/>
                  </a:lnTo>
                  <a:lnTo>
                    <a:pt x="144" y="164"/>
                  </a:lnTo>
                  <a:lnTo>
                    <a:pt x="101" y="155"/>
                  </a:lnTo>
                  <a:lnTo>
                    <a:pt x="65" y="145"/>
                  </a:lnTo>
                  <a:lnTo>
                    <a:pt x="36" y="133"/>
                  </a:lnTo>
                  <a:lnTo>
                    <a:pt x="16" y="122"/>
                  </a:lnTo>
                  <a:lnTo>
                    <a:pt x="4" y="110"/>
                  </a:lnTo>
                  <a:lnTo>
                    <a:pt x="2" y="105"/>
                  </a:lnTo>
                  <a:lnTo>
                    <a:pt x="0" y="100"/>
                  </a:lnTo>
                  <a:lnTo>
                    <a:pt x="6" y="87"/>
                  </a:lnTo>
                  <a:lnTo>
                    <a:pt x="18" y="74"/>
                  </a:lnTo>
                  <a:lnTo>
                    <a:pt x="40" y="64"/>
                  </a:lnTo>
                  <a:lnTo>
                    <a:pt x="70" y="52"/>
                  </a:lnTo>
                  <a:lnTo>
                    <a:pt x="106" y="42"/>
                  </a:lnTo>
                  <a:lnTo>
                    <a:pt x="148" y="33"/>
                  </a:lnTo>
                  <a:lnTo>
                    <a:pt x="197" y="25"/>
                  </a:lnTo>
                  <a:lnTo>
                    <a:pt x="252" y="18"/>
                  </a:lnTo>
                  <a:lnTo>
                    <a:pt x="311" y="11"/>
                  </a:lnTo>
                  <a:lnTo>
                    <a:pt x="374" y="6"/>
                  </a:lnTo>
                  <a:lnTo>
                    <a:pt x="443" y="2"/>
                  </a:lnTo>
                  <a:lnTo>
                    <a:pt x="513" y="1"/>
                  </a:lnTo>
                  <a:lnTo>
                    <a:pt x="587" y="0"/>
                  </a:lnTo>
                  <a:close/>
                </a:path>
              </a:pathLst>
            </a:custGeom>
            <a:solidFill>
              <a:schemeClr val="accent1">
                <a:lumMod val="50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5" name="Group 4">
            <a:extLst>
              <a:ext uri="{FF2B5EF4-FFF2-40B4-BE49-F238E27FC236}">
                <a16:creationId xmlns:a16="http://schemas.microsoft.com/office/drawing/2014/main" id="{EF35C530-125C-4046-9AC2-70DAD3213A26}"/>
              </a:ext>
            </a:extLst>
          </p:cNvPr>
          <p:cNvGrpSpPr/>
          <p:nvPr/>
        </p:nvGrpSpPr>
        <p:grpSpPr>
          <a:xfrm>
            <a:off x="3798878" y="4662289"/>
            <a:ext cx="1546246" cy="513308"/>
            <a:chOff x="2315304" y="4996517"/>
            <a:chExt cx="1885711" cy="536608"/>
          </a:xfrm>
        </p:grpSpPr>
        <p:sp>
          <p:nvSpPr>
            <p:cNvPr id="6" name="Freeform 6">
              <a:extLst>
                <a:ext uri="{FF2B5EF4-FFF2-40B4-BE49-F238E27FC236}">
                  <a16:creationId xmlns:a16="http://schemas.microsoft.com/office/drawing/2014/main" id="{6E4E8CD7-B1F0-F745-916C-AFD5CC52F0B5}"/>
                </a:ext>
              </a:extLst>
            </p:cNvPr>
            <p:cNvSpPr>
              <a:spLocks/>
            </p:cNvSpPr>
            <p:nvPr/>
          </p:nvSpPr>
          <p:spPr bwMode="auto">
            <a:xfrm>
              <a:off x="2315304" y="5135068"/>
              <a:ext cx="1885711" cy="398057"/>
            </a:xfrm>
            <a:custGeom>
              <a:avLst/>
              <a:gdLst>
                <a:gd name="T0" fmla="*/ 4 w 1677"/>
                <a:gd name="T1" fmla="*/ 0 h 354"/>
                <a:gd name="T2" fmla="*/ 41 w 1677"/>
                <a:gd name="T3" fmla="*/ 24 h 354"/>
                <a:gd name="T4" fmla="*/ 113 w 1677"/>
                <a:gd name="T5" fmla="*/ 47 h 354"/>
                <a:gd name="T6" fmla="*/ 214 w 1677"/>
                <a:gd name="T7" fmla="*/ 68 h 354"/>
                <a:gd name="T8" fmla="*/ 342 w 1677"/>
                <a:gd name="T9" fmla="*/ 85 h 354"/>
                <a:gd name="T10" fmla="*/ 491 w 1677"/>
                <a:gd name="T11" fmla="*/ 96 h 354"/>
                <a:gd name="T12" fmla="*/ 658 w 1677"/>
                <a:gd name="T13" fmla="*/ 105 h 354"/>
                <a:gd name="T14" fmla="*/ 838 w 1677"/>
                <a:gd name="T15" fmla="*/ 108 h 354"/>
                <a:gd name="T16" fmla="*/ 1019 w 1677"/>
                <a:gd name="T17" fmla="*/ 105 h 354"/>
                <a:gd name="T18" fmla="*/ 1185 w 1677"/>
                <a:gd name="T19" fmla="*/ 96 h 354"/>
                <a:gd name="T20" fmla="*/ 1335 w 1677"/>
                <a:gd name="T21" fmla="*/ 85 h 354"/>
                <a:gd name="T22" fmla="*/ 1463 w 1677"/>
                <a:gd name="T23" fmla="*/ 68 h 354"/>
                <a:gd name="T24" fmla="*/ 1564 w 1677"/>
                <a:gd name="T25" fmla="*/ 47 h 354"/>
                <a:gd name="T26" fmla="*/ 1635 w 1677"/>
                <a:gd name="T27" fmla="*/ 24 h 354"/>
                <a:gd name="T28" fmla="*/ 1672 w 1677"/>
                <a:gd name="T29" fmla="*/ 0 h 354"/>
                <a:gd name="T30" fmla="*/ 1677 w 1677"/>
                <a:gd name="T31" fmla="*/ 234 h 354"/>
                <a:gd name="T32" fmla="*/ 1659 w 1677"/>
                <a:gd name="T33" fmla="*/ 258 h 354"/>
                <a:gd name="T34" fmla="*/ 1610 w 1677"/>
                <a:gd name="T35" fmla="*/ 281 h 354"/>
                <a:gd name="T36" fmla="*/ 1533 w 1677"/>
                <a:gd name="T37" fmla="*/ 302 h 354"/>
                <a:gd name="T38" fmla="*/ 1430 w 1677"/>
                <a:gd name="T39" fmla="*/ 320 h 354"/>
                <a:gd name="T40" fmla="*/ 1307 w 1677"/>
                <a:gd name="T41" fmla="*/ 334 h 354"/>
                <a:gd name="T42" fmla="*/ 1164 w 1677"/>
                <a:gd name="T43" fmla="*/ 345 h 354"/>
                <a:gd name="T44" fmla="*/ 1008 w 1677"/>
                <a:gd name="T45" fmla="*/ 352 h 354"/>
                <a:gd name="T46" fmla="*/ 838 w 1677"/>
                <a:gd name="T47" fmla="*/ 354 h 354"/>
                <a:gd name="T48" fmla="*/ 669 w 1677"/>
                <a:gd name="T49" fmla="*/ 352 h 354"/>
                <a:gd name="T50" fmla="*/ 511 w 1677"/>
                <a:gd name="T51" fmla="*/ 345 h 354"/>
                <a:gd name="T52" fmla="*/ 369 w 1677"/>
                <a:gd name="T53" fmla="*/ 334 h 354"/>
                <a:gd name="T54" fmla="*/ 245 w 1677"/>
                <a:gd name="T55" fmla="*/ 320 h 354"/>
                <a:gd name="T56" fmla="*/ 142 w 1677"/>
                <a:gd name="T57" fmla="*/ 302 h 354"/>
                <a:gd name="T58" fmla="*/ 65 w 1677"/>
                <a:gd name="T59" fmla="*/ 281 h 354"/>
                <a:gd name="T60" fmla="*/ 16 w 1677"/>
                <a:gd name="T61" fmla="*/ 258 h 354"/>
                <a:gd name="T62" fmla="*/ 0 w 1677"/>
                <a:gd name="T63" fmla="*/ 234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77" h="354">
                  <a:moveTo>
                    <a:pt x="0" y="0"/>
                  </a:moveTo>
                  <a:lnTo>
                    <a:pt x="4" y="0"/>
                  </a:lnTo>
                  <a:lnTo>
                    <a:pt x="18" y="13"/>
                  </a:lnTo>
                  <a:lnTo>
                    <a:pt x="41" y="24"/>
                  </a:lnTo>
                  <a:lnTo>
                    <a:pt x="73" y="36"/>
                  </a:lnTo>
                  <a:lnTo>
                    <a:pt x="113" y="47"/>
                  </a:lnTo>
                  <a:lnTo>
                    <a:pt x="159" y="58"/>
                  </a:lnTo>
                  <a:lnTo>
                    <a:pt x="214" y="68"/>
                  </a:lnTo>
                  <a:lnTo>
                    <a:pt x="275" y="76"/>
                  </a:lnTo>
                  <a:lnTo>
                    <a:pt x="342" y="85"/>
                  </a:lnTo>
                  <a:lnTo>
                    <a:pt x="414" y="91"/>
                  </a:lnTo>
                  <a:lnTo>
                    <a:pt x="491" y="96"/>
                  </a:lnTo>
                  <a:lnTo>
                    <a:pt x="572" y="101"/>
                  </a:lnTo>
                  <a:lnTo>
                    <a:pt x="658" y="105"/>
                  </a:lnTo>
                  <a:lnTo>
                    <a:pt x="747" y="106"/>
                  </a:lnTo>
                  <a:lnTo>
                    <a:pt x="838" y="108"/>
                  </a:lnTo>
                  <a:lnTo>
                    <a:pt x="930" y="106"/>
                  </a:lnTo>
                  <a:lnTo>
                    <a:pt x="1019" y="105"/>
                  </a:lnTo>
                  <a:lnTo>
                    <a:pt x="1104" y="101"/>
                  </a:lnTo>
                  <a:lnTo>
                    <a:pt x="1185" y="96"/>
                  </a:lnTo>
                  <a:lnTo>
                    <a:pt x="1262" y="91"/>
                  </a:lnTo>
                  <a:lnTo>
                    <a:pt x="1335" y="85"/>
                  </a:lnTo>
                  <a:lnTo>
                    <a:pt x="1401" y="76"/>
                  </a:lnTo>
                  <a:lnTo>
                    <a:pt x="1463" y="68"/>
                  </a:lnTo>
                  <a:lnTo>
                    <a:pt x="1517" y="58"/>
                  </a:lnTo>
                  <a:lnTo>
                    <a:pt x="1564" y="47"/>
                  </a:lnTo>
                  <a:lnTo>
                    <a:pt x="1603" y="36"/>
                  </a:lnTo>
                  <a:lnTo>
                    <a:pt x="1635" y="24"/>
                  </a:lnTo>
                  <a:lnTo>
                    <a:pt x="1658" y="13"/>
                  </a:lnTo>
                  <a:lnTo>
                    <a:pt x="1672" y="0"/>
                  </a:lnTo>
                  <a:lnTo>
                    <a:pt x="1677" y="0"/>
                  </a:lnTo>
                  <a:lnTo>
                    <a:pt x="1677" y="234"/>
                  </a:lnTo>
                  <a:lnTo>
                    <a:pt x="1672" y="246"/>
                  </a:lnTo>
                  <a:lnTo>
                    <a:pt x="1659" y="258"/>
                  </a:lnTo>
                  <a:lnTo>
                    <a:pt x="1639" y="270"/>
                  </a:lnTo>
                  <a:lnTo>
                    <a:pt x="1610" y="281"/>
                  </a:lnTo>
                  <a:lnTo>
                    <a:pt x="1576" y="291"/>
                  </a:lnTo>
                  <a:lnTo>
                    <a:pt x="1533" y="302"/>
                  </a:lnTo>
                  <a:lnTo>
                    <a:pt x="1486" y="311"/>
                  </a:lnTo>
                  <a:lnTo>
                    <a:pt x="1430" y="320"/>
                  </a:lnTo>
                  <a:lnTo>
                    <a:pt x="1371" y="327"/>
                  </a:lnTo>
                  <a:lnTo>
                    <a:pt x="1307" y="334"/>
                  </a:lnTo>
                  <a:lnTo>
                    <a:pt x="1238" y="340"/>
                  </a:lnTo>
                  <a:lnTo>
                    <a:pt x="1164" y="345"/>
                  </a:lnTo>
                  <a:lnTo>
                    <a:pt x="1087" y="349"/>
                  </a:lnTo>
                  <a:lnTo>
                    <a:pt x="1008" y="352"/>
                  </a:lnTo>
                  <a:lnTo>
                    <a:pt x="924" y="354"/>
                  </a:lnTo>
                  <a:lnTo>
                    <a:pt x="838" y="354"/>
                  </a:lnTo>
                  <a:lnTo>
                    <a:pt x="752" y="354"/>
                  </a:lnTo>
                  <a:lnTo>
                    <a:pt x="669" y="352"/>
                  </a:lnTo>
                  <a:lnTo>
                    <a:pt x="588" y="349"/>
                  </a:lnTo>
                  <a:lnTo>
                    <a:pt x="511" y="345"/>
                  </a:lnTo>
                  <a:lnTo>
                    <a:pt x="438" y="340"/>
                  </a:lnTo>
                  <a:lnTo>
                    <a:pt x="369" y="334"/>
                  </a:lnTo>
                  <a:lnTo>
                    <a:pt x="304" y="327"/>
                  </a:lnTo>
                  <a:lnTo>
                    <a:pt x="245" y="320"/>
                  </a:lnTo>
                  <a:lnTo>
                    <a:pt x="191" y="311"/>
                  </a:lnTo>
                  <a:lnTo>
                    <a:pt x="142" y="302"/>
                  </a:lnTo>
                  <a:lnTo>
                    <a:pt x="101" y="291"/>
                  </a:lnTo>
                  <a:lnTo>
                    <a:pt x="65" y="281"/>
                  </a:lnTo>
                  <a:lnTo>
                    <a:pt x="37" y="270"/>
                  </a:lnTo>
                  <a:lnTo>
                    <a:pt x="16" y="258"/>
                  </a:lnTo>
                  <a:lnTo>
                    <a:pt x="4" y="246"/>
                  </a:lnTo>
                  <a:lnTo>
                    <a:pt x="0" y="234"/>
                  </a:lnTo>
                  <a:lnTo>
                    <a:pt x="0" y="0"/>
                  </a:lnTo>
                  <a:close/>
                </a:path>
              </a:pathLst>
            </a:custGeom>
            <a:solidFill>
              <a:schemeClr val="accent6"/>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7" name="Freeform 7">
              <a:extLst>
                <a:ext uri="{FF2B5EF4-FFF2-40B4-BE49-F238E27FC236}">
                  <a16:creationId xmlns:a16="http://schemas.microsoft.com/office/drawing/2014/main" id="{9B62B76A-3AD2-D445-9813-A7CF86262B53}"/>
                </a:ext>
              </a:extLst>
            </p:cNvPr>
            <p:cNvSpPr>
              <a:spLocks/>
            </p:cNvSpPr>
            <p:nvPr/>
          </p:nvSpPr>
          <p:spPr bwMode="auto">
            <a:xfrm>
              <a:off x="2315304" y="4996517"/>
              <a:ext cx="1885711" cy="272118"/>
            </a:xfrm>
            <a:custGeom>
              <a:avLst/>
              <a:gdLst>
                <a:gd name="T0" fmla="*/ 924 w 1677"/>
                <a:gd name="T1" fmla="*/ 0 h 242"/>
                <a:gd name="T2" fmla="*/ 1087 w 1677"/>
                <a:gd name="T3" fmla="*/ 5 h 242"/>
                <a:gd name="T4" fmla="*/ 1238 w 1677"/>
                <a:gd name="T5" fmla="*/ 14 h 242"/>
                <a:gd name="T6" fmla="*/ 1371 w 1677"/>
                <a:gd name="T7" fmla="*/ 27 h 242"/>
                <a:gd name="T8" fmla="*/ 1486 w 1677"/>
                <a:gd name="T9" fmla="*/ 44 h 242"/>
                <a:gd name="T10" fmla="*/ 1576 w 1677"/>
                <a:gd name="T11" fmla="*/ 63 h 242"/>
                <a:gd name="T12" fmla="*/ 1639 w 1677"/>
                <a:gd name="T13" fmla="*/ 85 h 242"/>
                <a:gd name="T14" fmla="*/ 1672 w 1677"/>
                <a:gd name="T15" fmla="*/ 108 h 242"/>
                <a:gd name="T16" fmla="*/ 1676 w 1677"/>
                <a:gd name="T17" fmla="*/ 127 h 242"/>
                <a:gd name="T18" fmla="*/ 1658 w 1677"/>
                <a:gd name="T19" fmla="*/ 147 h 242"/>
                <a:gd name="T20" fmla="*/ 1603 w 1677"/>
                <a:gd name="T21" fmla="*/ 170 h 242"/>
                <a:gd name="T22" fmla="*/ 1517 w 1677"/>
                <a:gd name="T23" fmla="*/ 192 h 242"/>
                <a:gd name="T24" fmla="*/ 1401 w 1677"/>
                <a:gd name="T25" fmla="*/ 210 h 242"/>
                <a:gd name="T26" fmla="*/ 1262 w 1677"/>
                <a:gd name="T27" fmla="*/ 225 h 242"/>
                <a:gd name="T28" fmla="*/ 1104 w 1677"/>
                <a:gd name="T29" fmla="*/ 235 h 242"/>
                <a:gd name="T30" fmla="*/ 930 w 1677"/>
                <a:gd name="T31" fmla="*/ 240 h 242"/>
                <a:gd name="T32" fmla="*/ 747 w 1677"/>
                <a:gd name="T33" fmla="*/ 240 h 242"/>
                <a:gd name="T34" fmla="*/ 572 w 1677"/>
                <a:gd name="T35" fmla="*/ 235 h 242"/>
                <a:gd name="T36" fmla="*/ 414 w 1677"/>
                <a:gd name="T37" fmla="*/ 225 h 242"/>
                <a:gd name="T38" fmla="*/ 275 w 1677"/>
                <a:gd name="T39" fmla="*/ 210 h 242"/>
                <a:gd name="T40" fmla="*/ 159 w 1677"/>
                <a:gd name="T41" fmla="*/ 192 h 242"/>
                <a:gd name="T42" fmla="*/ 73 w 1677"/>
                <a:gd name="T43" fmla="*/ 170 h 242"/>
                <a:gd name="T44" fmla="*/ 18 w 1677"/>
                <a:gd name="T45" fmla="*/ 147 h 242"/>
                <a:gd name="T46" fmla="*/ 1 w 1677"/>
                <a:gd name="T47" fmla="*/ 127 h 242"/>
                <a:gd name="T48" fmla="*/ 4 w 1677"/>
                <a:gd name="T49" fmla="*/ 108 h 242"/>
                <a:gd name="T50" fmla="*/ 37 w 1677"/>
                <a:gd name="T51" fmla="*/ 85 h 242"/>
                <a:gd name="T52" fmla="*/ 101 w 1677"/>
                <a:gd name="T53" fmla="*/ 63 h 242"/>
                <a:gd name="T54" fmla="*/ 191 w 1677"/>
                <a:gd name="T55" fmla="*/ 44 h 242"/>
                <a:gd name="T56" fmla="*/ 304 w 1677"/>
                <a:gd name="T57" fmla="*/ 27 h 242"/>
                <a:gd name="T58" fmla="*/ 438 w 1677"/>
                <a:gd name="T59" fmla="*/ 14 h 242"/>
                <a:gd name="T60" fmla="*/ 588 w 1677"/>
                <a:gd name="T61" fmla="*/ 5 h 242"/>
                <a:gd name="T62" fmla="*/ 752 w 1677"/>
                <a:gd name="T6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77" h="242">
                  <a:moveTo>
                    <a:pt x="838" y="0"/>
                  </a:moveTo>
                  <a:lnTo>
                    <a:pt x="924" y="0"/>
                  </a:lnTo>
                  <a:lnTo>
                    <a:pt x="1008" y="3"/>
                  </a:lnTo>
                  <a:lnTo>
                    <a:pt x="1087" y="5"/>
                  </a:lnTo>
                  <a:lnTo>
                    <a:pt x="1164" y="9"/>
                  </a:lnTo>
                  <a:lnTo>
                    <a:pt x="1238" y="14"/>
                  </a:lnTo>
                  <a:lnTo>
                    <a:pt x="1307" y="21"/>
                  </a:lnTo>
                  <a:lnTo>
                    <a:pt x="1371" y="27"/>
                  </a:lnTo>
                  <a:lnTo>
                    <a:pt x="1430" y="35"/>
                  </a:lnTo>
                  <a:lnTo>
                    <a:pt x="1486" y="44"/>
                  </a:lnTo>
                  <a:lnTo>
                    <a:pt x="1533" y="53"/>
                  </a:lnTo>
                  <a:lnTo>
                    <a:pt x="1576" y="63"/>
                  </a:lnTo>
                  <a:lnTo>
                    <a:pt x="1610" y="73"/>
                  </a:lnTo>
                  <a:lnTo>
                    <a:pt x="1639" y="85"/>
                  </a:lnTo>
                  <a:lnTo>
                    <a:pt x="1659" y="96"/>
                  </a:lnTo>
                  <a:lnTo>
                    <a:pt x="1672" y="108"/>
                  </a:lnTo>
                  <a:lnTo>
                    <a:pt x="1677" y="121"/>
                  </a:lnTo>
                  <a:lnTo>
                    <a:pt x="1676" y="127"/>
                  </a:lnTo>
                  <a:lnTo>
                    <a:pt x="1672" y="134"/>
                  </a:lnTo>
                  <a:lnTo>
                    <a:pt x="1658" y="147"/>
                  </a:lnTo>
                  <a:lnTo>
                    <a:pt x="1635" y="158"/>
                  </a:lnTo>
                  <a:lnTo>
                    <a:pt x="1603" y="170"/>
                  </a:lnTo>
                  <a:lnTo>
                    <a:pt x="1564" y="181"/>
                  </a:lnTo>
                  <a:lnTo>
                    <a:pt x="1517" y="192"/>
                  </a:lnTo>
                  <a:lnTo>
                    <a:pt x="1463" y="202"/>
                  </a:lnTo>
                  <a:lnTo>
                    <a:pt x="1401" y="210"/>
                  </a:lnTo>
                  <a:lnTo>
                    <a:pt x="1335" y="219"/>
                  </a:lnTo>
                  <a:lnTo>
                    <a:pt x="1262" y="225"/>
                  </a:lnTo>
                  <a:lnTo>
                    <a:pt x="1185" y="230"/>
                  </a:lnTo>
                  <a:lnTo>
                    <a:pt x="1104" y="235"/>
                  </a:lnTo>
                  <a:lnTo>
                    <a:pt x="1019" y="239"/>
                  </a:lnTo>
                  <a:lnTo>
                    <a:pt x="930" y="240"/>
                  </a:lnTo>
                  <a:lnTo>
                    <a:pt x="838" y="242"/>
                  </a:lnTo>
                  <a:lnTo>
                    <a:pt x="747" y="240"/>
                  </a:lnTo>
                  <a:lnTo>
                    <a:pt x="658" y="239"/>
                  </a:lnTo>
                  <a:lnTo>
                    <a:pt x="572" y="235"/>
                  </a:lnTo>
                  <a:lnTo>
                    <a:pt x="491" y="230"/>
                  </a:lnTo>
                  <a:lnTo>
                    <a:pt x="414" y="225"/>
                  </a:lnTo>
                  <a:lnTo>
                    <a:pt x="342" y="219"/>
                  </a:lnTo>
                  <a:lnTo>
                    <a:pt x="275" y="210"/>
                  </a:lnTo>
                  <a:lnTo>
                    <a:pt x="214" y="202"/>
                  </a:lnTo>
                  <a:lnTo>
                    <a:pt x="159" y="192"/>
                  </a:lnTo>
                  <a:lnTo>
                    <a:pt x="113" y="181"/>
                  </a:lnTo>
                  <a:lnTo>
                    <a:pt x="73" y="170"/>
                  </a:lnTo>
                  <a:lnTo>
                    <a:pt x="41" y="158"/>
                  </a:lnTo>
                  <a:lnTo>
                    <a:pt x="18" y="147"/>
                  </a:lnTo>
                  <a:lnTo>
                    <a:pt x="4" y="134"/>
                  </a:lnTo>
                  <a:lnTo>
                    <a:pt x="1" y="127"/>
                  </a:lnTo>
                  <a:lnTo>
                    <a:pt x="0" y="121"/>
                  </a:lnTo>
                  <a:lnTo>
                    <a:pt x="4" y="108"/>
                  </a:lnTo>
                  <a:lnTo>
                    <a:pt x="16" y="96"/>
                  </a:lnTo>
                  <a:lnTo>
                    <a:pt x="37" y="85"/>
                  </a:lnTo>
                  <a:lnTo>
                    <a:pt x="65" y="73"/>
                  </a:lnTo>
                  <a:lnTo>
                    <a:pt x="101" y="63"/>
                  </a:lnTo>
                  <a:lnTo>
                    <a:pt x="142" y="53"/>
                  </a:lnTo>
                  <a:lnTo>
                    <a:pt x="191" y="44"/>
                  </a:lnTo>
                  <a:lnTo>
                    <a:pt x="245" y="35"/>
                  </a:lnTo>
                  <a:lnTo>
                    <a:pt x="304" y="27"/>
                  </a:lnTo>
                  <a:lnTo>
                    <a:pt x="369" y="21"/>
                  </a:lnTo>
                  <a:lnTo>
                    <a:pt x="438" y="14"/>
                  </a:lnTo>
                  <a:lnTo>
                    <a:pt x="511" y="9"/>
                  </a:lnTo>
                  <a:lnTo>
                    <a:pt x="588" y="5"/>
                  </a:lnTo>
                  <a:lnTo>
                    <a:pt x="669" y="3"/>
                  </a:lnTo>
                  <a:lnTo>
                    <a:pt x="752" y="0"/>
                  </a:lnTo>
                  <a:lnTo>
                    <a:pt x="838" y="0"/>
                  </a:lnTo>
                  <a:close/>
                </a:path>
              </a:pathLst>
            </a:custGeom>
            <a:solidFill>
              <a:schemeClr val="accent6">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8" name="Group 7">
            <a:extLst>
              <a:ext uri="{FF2B5EF4-FFF2-40B4-BE49-F238E27FC236}">
                <a16:creationId xmlns:a16="http://schemas.microsoft.com/office/drawing/2014/main" id="{5C6CB0CE-3A81-B145-9D6C-4C60E607F057}"/>
              </a:ext>
            </a:extLst>
          </p:cNvPr>
          <p:cNvGrpSpPr/>
          <p:nvPr/>
        </p:nvGrpSpPr>
        <p:grpSpPr>
          <a:xfrm>
            <a:off x="3651814" y="4212012"/>
            <a:ext cx="1840373" cy="500186"/>
            <a:chOff x="2147761" y="4430388"/>
            <a:chExt cx="2244411" cy="474168"/>
          </a:xfrm>
        </p:grpSpPr>
        <p:sp>
          <p:nvSpPr>
            <p:cNvPr id="9" name="Freeform 10">
              <a:extLst>
                <a:ext uri="{FF2B5EF4-FFF2-40B4-BE49-F238E27FC236}">
                  <a16:creationId xmlns:a16="http://schemas.microsoft.com/office/drawing/2014/main" id="{F98E3F6F-0AC2-AF44-838B-780B749C0F69}"/>
                </a:ext>
              </a:extLst>
            </p:cNvPr>
            <p:cNvSpPr>
              <a:spLocks/>
            </p:cNvSpPr>
            <p:nvPr/>
          </p:nvSpPr>
          <p:spPr bwMode="auto">
            <a:xfrm>
              <a:off x="2147761" y="4554850"/>
              <a:ext cx="2244411" cy="349706"/>
            </a:xfrm>
            <a:custGeom>
              <a:avLst/>
              <a:gdLst>
                <a:gd name="T0" fmla="*/ 5 w 1996"/>
                <a:gd name="T1" fmla="*/ 0 h 311"/>
                <a:gd name="T2" fmla="*/ 45 w 1996"/>
                <a:gd name="T3" fmla="*/ 21 h 311"/>
                <a:gd name="T4" fmla="*/ 120 w 1996"/>
                <a:gd name="T5" fmla="*/ 40 h 311"/>
                <a:gd name="T6" fmla="*/ 228 w 1996"/>
                <a:gd name="T7" fmla="*/ 57 h 311"/>
                <a:gd name="T8" fmla="*/ 363 w 1996"/>
                <a:gd name="T9" fmla="*/ 71 h 311"/>
                <a:gd name="T10" fmla="*/ 523 w 1996"/>
                <a:gd name="T11" fmla="*/ 83 h 311"/>
                <a:gd name="T12" fmla="*/ 701 w 1996"/>
                <a:gd name="T13" fmla="*/ 90 h 311"/>
                <a:gd name="T14" fmla="*/ 896 w 1996"/>
                <a:gd name="T15" fmla="*/ 94 h 311"/>
                <a:gd name="T16" fmla="*/ 1100 w 1996"/>
                <a:gd name="T17" fmla="*/ 94 h 311"/>
                <a:gd name="T18" fmla="*/ 1294 w 1996"/>
                <a:gd name="T19" fmla="*/ 90 h 311"/>
                <a:gd name="T20" fmla="*/ 1474 w 1996"/>
                <a:gd name="T21" fmla="*/ 83 h 311"/>
                <a:gd name="T22" fmla="*/ 1632 w 1996"/>
                <a:gd name="T23" fmla="*/ 71 h 311"/>
                <a:gd name="T24" fmla="*/ 1768 w 1996"/>
                <a:gd name="T25" fmla="*/ 57 h 311"/>
                <a:gd name="T26" fmla="*/ 1875 w 1996"/>
                <a:gd name="T27" fmla="*/ 40 h 311"/>
                <a:gd name="T28" fmla="*/ 1951 w 1996"/>
                <a:gd name="T29" fmla="*/ 21 h 311"/>
                <a:gd name="T30" fmla="*/ 1991 w 1996"/>
                <a:gd name="T31" fmla="*/ 0 h 311"/>
                <a:gd name="T32" fmla="*/ 1996 w 1996"/>
                <a:gd name="T33" fmla="*/ 206 h 311"/>
                <a:gd name="T34" fmla="*/ 1978 w 1996"/>
                <a:gd name="T35" fmla="*/ 225 h 311"/>
                <a:gd name="T36" fmla="*/ 1927 w 1996"/>
                <a:gd name="T37" fmla="*/ 245 h 311"/>
                <a:gd name="T38" fmla="*/ 1844 w 1996"/>
                <a:gd name="T39" fmla="*/ 261 h 311"/>
                <a:gd name="T40" fmla="*/ 1735 w 1996"/>
                <a:gd name="T41" fmla="*/ 277 h 311"/>
                <a:gd name="T42" fmla="*/ 1603 w 1996"/>
                <a:gd name="T43" fmla="*/ 290 h 311"/>
                <a:gd name="T44" fmla="*/ 1448 w 1996"/>
                <a:gd name="T45" fmla="*/ 300 h 311"/>
                <a:gd name="T46" fmla="*/ 1279 w 1996"/>
                <a:gd name="T47" fmla="*/ 308 h 311"/>
                <a:gd name="T48" fmla="*/ 1094 w 1996"/>
                <a:gd name="T49" fmla="*/ 310 h 311"/>
                <a:gd name="T50" fmla="*/ 902 w 1996"/>
                <a:gd name="T51" fmla="*/ 310 h 311"/>
                <a:gd name="T52" fmla="*/ 718 w 1996"/>
                <a:gd name="T53" fmla="*/ 308 h 311"/>
                <a:gd name="T54" fmla="*/ 547 w 1996"/>
                <a:gd name="T55" fmla="*/ 300 h 311"/>
                <a:gd name="T56" fmla="*/ 394 w 1996"/>
                <a:gd name="T57" fmla="*/ 290 h 311"/>
                <a:gd name="T58" fmla="*/ 261 w 1996"/>
                <a:gd name="T59" fmla="*/ 277 h 311"/>
                <a:gd name="T60" fmla="*/ 151 w 1996"/>
                <a:gd name="T61" fmla="*/ 261 h 311"/>
                <a:gd name="T62" fmla="*/ 69 w 1996"/>
                <a:gd name="T63" fmla="*/ 245 h 311"/>
                <a:gd name="T64" fmla="*/ 18 w 1996"/>
                <a:gd name="T65" fmla="*/ 225 h 311"/>
                <a:gd name="T66" fmla="*/ 0 w 1996"/>
                <a:gd name="T67" fmla="*/ 206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96" h="311">
                  <a:moveTo>
                    <a:pt x="0" y="0"/>
                  </a:moveTo>
                  <a:lnTo>
                    <a:pt x="5" y="0"/>
                  </a:lnTo>
                  <a:lnTo>
                    <a:pt x="20" y="12"/>
                  </a:lnTo>
                  <a:lnTo>
                    <a:pt x="45" y="21"/>
                  </a:lnTo>
                  <a:lnTo>
                    <a:pt x="78" y="31"/>
                  </a:lnTo>
                  <a:lnTo>
                    <a:pt x="120" y="40"/>
                  </a:lnTo>
                  <a:lnTo>
                    <a:pt x="171" y="49"/>
                  </a:lnTo>
                  <a:lnTo>
                    <a:pt x="228" y="57"/>
                  </a:lnTo>
                  <a:lnTo>
                    <a:pt x="293" y="65"/>
                  </a:lnTo>
                  <a:lnTo>
                    <a:pt x="363" y="71"/>
                  </a:lnTo>
                  <a:lnTo>
                    <a:pt x="441" y="78"/>
                  </a:lnTo>
                  <a:lnTo>
                    <a:pt x="523" y="83"/>
                  </a:lnTo>
                  <a:lnTo>
                    <a:pt x="609" y="87"/>
                  </a:lnTo>
                  <a:lnTo>
                    <a:pt x="701" y="90"/>
                  </a:lnTo>
                  <a:lnTo>
                    <a:pt x="797" y="93"/>
                  </a:lnTo>
                  <a:lnTo>
                    <a:pt x="896" y="94"/>
                  </a:lnTo>
                  <a:lnTo>
                    <a:pt x="998" y="96"/>
                  </a:lnTo>
                  <a:lnTo>
                    <a:pt x="1100" y="94"/>
                  </a:lnTo>
                  <a:lnTo>
                    <a:pt x="1199" y="93"/>
                  </a:lnTo>
                  <a:lnTo>
                    <a:pt x="1294" y="90"/>
                  </a:lnTo>
                  <a:lnTo>
                    <a:pt x="1387" y="87"/>
                  </a:lnTo>
                  <a:lnTo>
                    <a:pt x="1474" y="83"/>
                  </a:lnTo>
                  <a:lnTo>
                    <a:pt x="1556" y="78"/>
                  </a:lnTo>
                  <a:lnTo>
                    <a:pt x="1632" y="71"/>
                  </a:lnTo>
                  <a:lnTo>
                    <a:pt x="1703" y="65"/>
                  </a:lnTo>
                  <a:lnTo>
                    <a:pt x="1768" y="57"/>
                  </a:lnTo>
                  <a:lnTo>
                    <a:pt x="1825" y="49"/>
                  </a:lnTo>
                  <a:lnTo>
                    <a:pt x="1875" y="40"/>
                  </a:lnTo>
                  <a:lnTo>
                    <a:pt x="1918" y="31"/>
                  </a:lnTo>
                  <a:lnTo>
                    <a:pt x="1951" y="21"/>
                  </a:lnTo>
                  <a:lnTo>
                    <a:pt x="1975" y="12"/>
                  </a:lnTo>
                  <a:lnTo>
                    <a:pt x="1991" y="0"/>
                  </a:lnTo>
                  <a:lnTo>
                    <a:pt x="1996" y="0"/>
                  </a:lnTo>
                  <a:lnTo>
                    <a:pt x="1996" y="206"/>
                  </a:lnTo>
                  <a:lnTo>
                    <a:pt x="1992" y="216"/>
                  </a:lnTo>
                  <a:lnTo>
                    <a:pt x="1978" y="225"/>
                  </a:lnTo>
                  <a:lnTo>
                    <a:pt x="1956" y="236"/>
                  </a:lnTo>
                  <a:lnTo>
                    <a:pt x="1927" y="245"/>
                  </a:lnTo>
                  <a:lnTo>
                    <a:pt x="1889" y="254"/>
                  </a:lnTo>
                  <a:lnTo>
                    <a:pt x="1844" y="261"/>
                  </a:lnTo>
                  <a:lnTo>
                    <a:pt x="1793" y="269"/>
                  </a:lnTo>
                  <a:lnTo>
                    <a:pt x="1735" y="277"/>
                  </a:lnTo>
                  <a:lnTo>
                    <a:pt x="1672" y="283"/>
                  </a:lnTo>
                  <a:lnTo>
                    <a:pt x="1603" y="290"/>
                  </a:lnTo>
                  <a:lnTo>
                    <a:pt x="1528" y="295"/>
                  </a:lnTo>
                  <a:lnTo>
                    <a:pt x="1448" y="300"/>
                  </a:lnTo>
                  <a:lnTo>
                    <a:pt x="1365" y="304"/>
                  </a:lnTo>
                  <a:lnTo>
                    <a:pt x="1279" y="308"/>
                  </a:lnTo>
                  <a:lnTo>
                    <a:pt x="1187" y="309"/>
                  </a:lnTo>
                  <a:lnTo>
                    <a:pt x="1094" y="310"/>
                  </a:lnTo>
                  <a:lnTo>
                    <a:pt x="998" y="311"/>
                  </a:lnTo>
                  <a:lnTo>
                    <a:pt x="902" y="310"/>
                  </a:lnTo>
                  <a:lnTo>
                    <a:pt x="808" y="309"/>
                  </a:lnTo>
                  <a:lnTo>
                    <a:pt x="718" y="308"/>
                  </a:lnTo>
                  <a:lnTo>
                    <a:pt x="631" y="304"/>
                  </a:lnTo>
                  <a:lnTo>
                    <a:pt x="547" y="300"/>
                  </a:lnTo>
                  <a:lnTo>
                    <a:pt x="468" y="295"/>
                  </a:lnTo>
                  <a:lnTo>
                    <a:pt x="394" y="290"/>
                  </a:lnTo>
                  <a:lnTo>
                    <a:pt x="325" y="283"/>
                  </a:lnTo>
                  <a:lnTo>
                    <a:pt x="261" y="277"/>
                  </a:lnTo>
                  <a:lnTo>
                    <a:pt x="203" y="269"/>
                  </a:lnTo>
                  <a:lnTo>
                    <a:pt x="151" y="261"/>
                  </a:lnTo>
                  <a:lnTo>
                    <a:pt x="106" y="254"/>
                  </a:lnTo>
                  <a:lnTo>
                    <a:pt x="69" y="245"/>
                  </a:lnTo>
                  <a:lnTo>
                    <a:pt x="39" y="236"/>
                  </a:lnTo>
                  <a:lnTo>
                    <a:pt x="18" y="225"/>
                  </a:lnTo>
                  <a:lnTo>
                    <a:pt x="3" y="216"/>
                  </a:lnTo>
                  <a:lnTo>
                    <a:pt x="0" y="206"/>
                  </a:lnTo>
                  <a:lnTo>
                    <a:pt x="0" y="0"/>
                  </a:lnTo>
                  <a:close/>
                </a:path>
              </a:pathLst>
            </a:custGeom>
            <a:solidFill>
              <a:schemeClr val="accent5"/>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0" name="Freeform 11">
              <a:extLst>
                <a:ext uri="{FF2B5EF4-FFF2-40B4-BE49-F238E27FC236}">
                  <a16:creationId xmlns:a16="http://schemas.microsoft.com/office/drawing/2014/main" id="{ECBCE00D-0DF8-E44E-BE7B-32973DE397E0}"/>
                </a:ext>
              </a:extLst>
            </p:cNvPr>
            <p:cNvSpPr>
              <a:spLocks/>
            </p:cNvSpPr>
            <p:nvPr/>
          </p:nvSpPr>
          <p:spPr bwMode="auto">
            <a:xfrm>
              <a:off x="2147761" y="4430388"/>
              <a:ext cx="2244411" cy="237260"/>
            </a:xfrm>
            <a:custGeom>
              <a:avLst/>
              <a:gdLst>
                <a:gd name="T0" fmla="*/ 1094 w 1996"/>
                <a:gd name="T1" fmla="*/ 0 h 211"/>
                <a:gd name="T2" fmla="*/ 1279 w 1996"/>
                <a:gd name="T3" fmla="*/ 4 h 211"/>
                <a:gd name="T4" fmla="*/ 1448 w 1996"/>
                <a:gd name="T5" fmla="*/ 11 h 211"/>
                <a:gd name="T6" fmla="*/ 1603 w 1996"/>
                <a:gd name="T7" fmla="*/ 22 h 211"/>
                <a:gd name="T8" fmla="*/ 1735 w 1996"/>
                <a:gd name="T9" fmla="*/ 35 h 211"/>
                <a:gd name="T10" fmla="*/ 1844 w 1996"/>
                <a:gd name="T11" fmla="*/ 49 h 211"/>
                <a:gd name="T12" fmla="*/ 1927 w 1996"/>
                <a:gd name="T13" fmla="*/ 67 h 211"/>
                <a:gd name="T14" fmla="*/ 1978 w 1996"/>
                <a:gd name="T15" fmla="*/ 85 h 211"/>
                <a:gd name="T16" fmla="*/ 1996 w 1996"/>
                <a:gd name="T17" fmla="*/ 105 h 211"/>
                <a:gd name="T18" fmla="*/ 1995 w 1996"/>
                <a:gd name="T19" fmla="*/ 113 h 211"/>
                <a:gd name="T20" fmla="*/ 1975 w 1996"/>
                <a:gd name="T21" fmla="*/ 127 h 211"/>
                <a:gd name="T22" fmla="*/ 1918 w 1996"/>
                <a:gd name="T23" fmla="*/ 146 h 211"/>
                <a:gd name="T24" fmla="*/ 1825 w 1996"/>
                <a:gd name="T25" fmla="*/ 164 h 211"/>
                <a:gd name="T26" fmla="*/ 1703 w 1996"/>
                <a:gd name="T27" fmla="*/ 180 h 211"/>
                <a:gd name="T28" fmla="*/ 1556 w 1996"/>
                <a:gd name="T29" fmla="*/ 193 h 211"/>
                <a:gd name="T30" fmla="*/ 1387 w 1996"/>
                <a:gd name="T31" fmla="*/ 202 h 211"/>
                <a:gd name="T32" fmla="*/ 1199 w 1996"/>
                <a:gd name="T33" fmla="*/ 208 h 211"/>
                <a:gd name="T34" fmla="*/ 998 w 1996"/>
                <a:gd name="T35" fmla="*/ 211 h 211"/>
                <a:gd name="T36" fmla="*/ 797 w 1996"/>
                <a:gd name="T37" fmla="*/ 208 h 211"/>
                <a:gd name="T38" fmla="*/ 609 w 1996"/>
                <a:gd name="T39" fmla="*/ 202 h 211"/>
                <a:gd name="T40" fmla="*/ 441 w 1996"/>
                <a:gd name="T41" fmla="*/ 193 h 211"/>
                <a:gd name="T42" fmla="*/ 293 w 1996"/>
                <a:gd name="T43" fmla="*/ 180 h 211"/>
                <a:gd name="T44" fmla="*/ 171 w 1996"/>
                <a:gd name="T45" fmla="*/ 164 h 211"/>
                <a:gd name="T46" fmla="*/ 78 w 1996"/>
                <a:gd name="T47" fmla="*/ 146 h 211"/>
                <a:gd name="T48" fmla="*/ 20 w 1996"/>
                <a:gd name="T49" fmla="*/ 127 h 211"/>
                <a:gd name="T50" fmla="*/ 2 w 1996"/>
                <a:gd name="T51" fmla="*/ 113 h 211"/>
                <a:gd name="T52" fmla="*/ 0 w 1996"/>
                <a:gd name="T53" fmla="*/ 105 h 211"/>
                <a:gd name="T54" fmla="*/ 18 w 1996"/>
                <a:gd name="T55" fmla="*/ 85 h 211"/>
                <a:gd name="T56" fmla="*/ 69 w 1996"/>
                <a:gd name="T57" fmla="*/ 67 h 211"/>
                <a:gd name="T58" fmla="*/ 151 w 1996"/>
                <a:gd name="T59" fmla="*/ 49 h 211"/>
                <a:gd name="T60" fmla="*/ 261 w 1996"/>
                <a:gd name="T61" fmla="*/ 35 h 211"/>
                <a:gd name="T62" fmla="*/ 394 w 1996"/>
                <a:gd name="T63" fmla="*/ 22 h 211"/>
                <a:gd name="T64" fmla="*/ 547 w 1996"/>
                <a:gd name="T65" fmla="*/ 11 h 211"/>
                <a:gd name="T66" fmla="*/ 718 w 1996"/>
                <a:gd name="T67" fmla="*/ 4 h 211"/>
                <a:gd name="T68" fmla="*/ 902 w 1996"/>
                <a:gd name="T6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96" h="211">
                  <a:moveTo>
                    <a:pt x="998" y="0"/>
                  </a:moveTo>
                  <a:lnTo>
                    <a:pt x="1094" y="0"/>
                  </a:lnTo>
                  <a:lnTo>
                    <a:pt x="1187" y="1"/>
                  </a:lnTo>
                  <a:lnTo>
                    <a:pt x="1279" y="4"/>
                  </a:lnTo>
                  <a:lnTo>
                    <a:pt x="1365" y="8"/>
                  </a:lnTo>
                  <a:lnTo>
                    <a:pt x="1448" y="11"/>
                  </a:lnTo>
                  <a:lnTo>
                    <a:pt x="1528" y="15"/>
                  </a:lnTo>
                  <a:lnTo>
                    <a:pt x="1603" y="22"/>
                  </a:lnTo>
                  <a:lnTo>
                    <a:pt x="1672" y="27"/>
                  </a:lnTo>
                  <a:lnTo>
                    <a:pt x="1735" y="35"/>
                  </a:lnTo>
                  <a:lnTo>
                    <a:pt x="1793" y="41"/>
                  </a:lnTo>
                  <a:lnTo>
                    <a:pt x="1844" y="49"/>
                  </a:lnTo>
                  <a:lnTo>
                    <a:pt x="1889" y="58"/>
                  </a:lnTo>
                  <a:lnTo>
                    <a:pt x="1927" y="67"/>
                  </a:lnTo>
                  <a:lnTo>
                    <a:pt x="1956" y="76"/>
                  </a:lnTo>
                  <a:lnTo>
                    <a:pt x="1978" y="85"/>
                  </a:lnTo>
                  <a:lnTo>
                    <a:pt x="1992" y="95"/>
                  </a:lnTo>
                  <a:lnTo>
                    <a:pt x="1996" y="105"/>
                  </a:lnTo>
                  <a:lnTo>
                    <a:pt x="1996" y="109"/>
                  </a:lnTo>
                  <a:lnTo>
                    <a:pt x="1995" y="113"/>
                  </a:lnTo>
                  <a:lnTo>
                    <a:pt x="1991" y="115"/>
                  </a:lnTo>
                  <a:lnTo>
                    <a:pt x="1975" y="127"/>
                  </a:lnTo>
                  <a:lnTo>
                    <a:pt x="1951" y="136"/>
                  </a:lnTo>
                  <a:lnTo>
                    <a:pt x="1918" y="146"/>
                  </a:lnTo>
                  <a:lnTo>
                    <a:pt x="1875" y="155"/>
                  </a:lnTo>
                  <a:lnTo>
                    <a:pt x="1825" y="164"/>
                  </a:lnTo>
                  <a:lnTo>
                    <a:pt x="1768" y="172"/>
                  </a:lnTo>
                  <a:lnTo>
                    <a:pt x="1703" y="180"/>
                  </a:lnTo>
                  <a:lnTo>
                    <a:pt x="1632" y="186"/>
                  </a:lnTo>
                  <a:lnTo>
                    <a:pt x="1556" y="193"/>
                  </a:lnTo>
                  <a:lnTo>
                    <a:pt x="1474" y="198"/>
                  </a:lnTo>
                  <a:lnTo>
                    <a:pt x="1387" y="202"/>
                  </a:lnTo>
                  <a:lnTo>
                    <a:pt x="1294" y="205"/>
                  </a:lnTo>
                  <a:lnTo>
                    <a:pt x="1199" y="208"/>
                  </a:lnTo>
                  <a:lnTo>
                    <a:pt x="1100" y="209"/>
                  </a:lnTo>
                  <a:lnTo>
                    <a:pt x="998" y="211"/>
                  </a:lnTo>
                  <a:lnTo>
                    <a:pt x="896" y="209"/>
                  </a:lnTo>
                  <a:lnTo>
                    <a:pt x="797" y="208"/>
                  </a:lnTo>
                  <a:lnTo>
                    <a:pt x="701" y="205"/>
                  </a:lnTo>
                  <a:lnTo>
                    <a:pt x="609" y="202"/>
                  </a:lnTo>
                  <a:lnTo>
                    <a:pt x="523" y="198"/>
                  </a:lnTo>
                  <a:lnTo>
                    <a:pt x="441" y="193"/>
                  </a:lnTo>
                  <a:lnTo>
                    <a:pt x="363" y="186"/>
                  </a:lnTo>
                  <a:lnTo>
                    <a:pt x="293" y="180"/>
                  </a:lnTo>
                  <a:lnTo>
                    <a:pt x="228" y="172"/>
                  </a:lnTo>
                  <a:lnTo>
                    <a:pt x="171" y="164"/>
                  </a:lnTo>
                  <a:lnTo>
                    <a:pt x="120" y="155"/>
                  </a:lnTo>
                  <a:lnTo>
                    <a:pt x="78" y="146"/>
                  </a:lnTo>
                  <a:lnTo>
                    <a:pt x="45" y="136"/>
                  </a:lnTo>
                  <a:lnTo>
                    <a:pt x="20" y="127"/>
                  </a:lnTo>
                  <a:lnTo>
                    <a:pt x="5" y="115"/>
                  </a:lnTo>
                  <a:lnTo>
                    <a:pt x="2" y="113"/>
                  </a:lnTo>
                  <a:lnTo>
                    <a:pt x="0" y="109"/>
                  </a:lnTo>
                  <a:lnTo>
                    <a:pt x="0" y="105"/>
                  </a:lnTo>
                  <a:lnTo>
                    <a:pt x="3" y="95"/>
                  </a:lnTo>
                  <a:lnTo>
                    <a:pt x="18" y="85"/>
                  </a:lnTo>
                  <a:lnTo>
                    <a:pt x="39" y="76"/>
                  </a:lnTo>
                  <a:lnTo>
                    <a:pt x="69" y="67"/>
                  </a:lnTo>
                  <a:lnTo>
                    <a:pt x="106" y="58"/>
                  </a:lnTo>
                  <a:lnTo>
                    <a:pt x="151" y="49"/>
                  </a:lnTo>
                  <a:lnTo>
                    <a:pt x="203" y="41"/>
                  </a:lnTo>
                  <a:lnTo>
                    <a:pt x="261" y="35"/>
                  </a:lnTo>
                  <a:lnTo>
                    <a:pt x="325" y="27"/>
                  </a:lnTo>
                  <a:lnTo>
                    <a:pt x="394" y="22"/>
                  </a:lnTo>
                  <a:lnTo>
                    <a:pt x="468" y="15"/>
                  </a:lnTo>
                  <a:lnTo>
                    <a:pt x="547" y="11"/>
                  </a:lnTo>
                  <a:lnTo>
                    <a:pt x="631" y="8"/>
                  </a:lnTo>
                  <a:lnTo>
                    <a:pt x="718" y="4"/>
                  </a:lnTo>
                  <a:lnTo>
                    <a:pt x="808" y="1"/>
                  </a:lnTo>
                  <a:lnTo>
                    <a:pt x="902" y="0"/>
                  </a:lnTo>
                  <a:lnTo>
                    <a:pt x="998" y="0"/>
                  </a:lnTo>
                  <a:close/>
                </a:path>
              </a:pathLst>
            </a:custGeom>
            <a:solidFill>
              <a:schemeClr val="accent5">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11" name="Group 10">
            <a:extLst>
              <a:ext uri="{FF2B5EF4-FFF2-40B4-BE49-F238E27FC236}">
                <a16:creationId xmlns:a16="http://schemas.microsoft.com/office/drawing/2014/main" id="{D62820B9-D926-1D4B-A2B2-BB2975BDF9BB}"/>
              </a:ext>
            </a:extLst>
          </p:cNvPr>
          <p:cNvGrpSpPr/>
          <p:nvPr/>
        </p:nvGrpSpPr>
        <p:grpSpPr>
          <a:xfrm>
            <a:off x="3466947" y="3710771"/>
            <a:ext cx="2210108" cy="543512"/>
            <a:chOff x="1921745" y="3830458"/>
            <a:chExt cx="2695318" cy="515242"/>
          </a:xfrm>
        </p:grpSpPr>
        <p:sp>
          <p:nvSpPr>
            <p:cNvPr id="12" name="Freeform 12">
              <a:extLst>
                <a:ext uri="{FF2B5EF4-FFF2-40B4-BE49-F238E27FC236}">
                  <a16:creationId xmlns:a16="http://schemas.microsoft.com/office/drawing/2014/main" id="{93BA03C8-CBE3-3E4F-9222-BB253BBC4283}"/>
                </a:ext>
              </a:extLst>
            </p:cNvPr>
            <p:cNvSpPr>
              <a:spLocks/>
            </p:cNvSpPr>
            <p:nvPr/>
          </p:nvSpPr>
          <p:spPr bwMode="auto">
            <a:xfrm>
              <a:off x="1921745" y="3963386"/>
              <a:ext cx="2695318" cy="382314"/>
            </a:xfrm>
            <a:custGeom>
              <a:avLst/>
              <a:gdLst>
                <a:gd name="T0" fmla="*/ 7 w 2397"/>
                <a:gd name="T1" fmla="*/ 0 h 340"/>
                <a:gd name="T2" fmla="*/ 46 w 2397"/>
                <a:gd name="T3" fmla="*/ 19 h 340"/>
                <a:gd name="T4" fmla="*/ 121 w 2397"/>
                <a:gd name="T5" fmla="*/ 38 h 340"/>
                <a:gd name="T6" fmla="*/ 225 w 2397"/>
                <a:gd name="T7" fmla="*/ 55 h 340"/>
                <a:gd name="T8" fmla="*/ 356 w 2397"/>
                <a:gd name="T9" fmla="*/ 69 h 340"/>
                <a:gd name="T10" fmla="*/ 513 w 2397"/>
                <a:gd name="T11" fmla="*/ 82 h 340"/>
                <a:gd name="T12" fmla="*/ 689 w 2397"/>
                <a:gd name="T13" fmla="*/ 92 h 340"/>
                <a:gd name="T14" fmla="*/ 883 w 2397"/>
                <a:gd name="T15" fmla="*/ 99 h 340"/>
                <a:gd name="T16" fmla="*/ 1090 w 2397"/>
                <a:gd name="T17" fmla="*/ 102 h 340"/>
                <a:gd name="T18" fmla="*/ 1307 w 2397"/>
                <a:gd name="T19" fmla="*/ 102 h 340"/>
                <a:gd name="T20" fmla="*/ 1516 w 2397"/>
                <a:gd name="T21" fmla="*/ 99 h 340"/>
                <a:gd name="T22" fmla="*/ 1708 w 2397"/>
                <a:gd name="T23" fmla="*/ 92 h 340"/>
                <a:gd name="T24" fmla="*/ 1886 w 2397"/>
                <a:gd name="T25" fmla="*/ 82 h 340"/>
                <a:gd name="T26" fmla="*/ 2041 w 2397"/>
                <a:gd name="T27" fmla="*/ 69 h 340"/>
                <a:gd name="T28" fmla="*/ 2173 w 2397"/>
                <a:gd name="T29" fmla="*/ 55 h 340"/>
                <a:gd name="T30" fmla="*/ 2278 w 2397"/>
                <a:gd name="T31" fmla="*/ 38 h 340"/>
                <a:gd name="T32" fmla="*/ 2351 w 2397"/>
                <a:gd name="T33" fmla="*/ 19 h 340"/>
                <a:gd name="T34" fmla="*/ 2391 w 2397"/>
                <a:gd name="T35" fmla="*/ 0 h 340"/>
                <a:gd name="T36" fmla="*/ 2397 w 2397"/>
                <a:gd name="T37" fmla="*/ 225 h 340"/>
                <a:gd name="T38" fmla="*/ 2378 w 2397"/>
                <a:gd name="T39" fmla="*/ 245 h 340"/>
                <a:gd name="T40" fmla="*/ 2323 w 2397"/>
                <a:gd name="T41" fmla="*/ 264 h 340"/>
                <a:gd name="T42" fmla="*/ 2234 w 2397"/>
                <a:gd name="T43" fmla="*/ 282 h 340"/>
                <a:gd name="T44" fmla="*/ 2116 w 2397"/>
                <a:gd name="T45" fmla="*/ 299 h 340"/>
                <a:gd name="T46" fmla="*/ 1971 w 2397"/>
                <a:gd name="T47" fmla="*/ 313 h 340"/>
                <a:gd name="T48" fmla="*/ 1804 w 2397"/>
                <a:gd name="T49" fmla="*/ 325 h 340"/>
                <a:gd name="T50" fmla="*/ 1617 w 2397"/>
                <a:gd name="T51" fmla="*/ 332 h 340"/>
                <a:gd name="T52" fmla="*/ 1414 w 2397"/>
                <a:gd name="T53" fmla="*/ 338 h 340"/>
                <a:gd name="T54" fmla="*/ 1199 w 2397"/>
                <a:gd name="T55" fmla="*/ 340 h 340"/>
                <a:gd name="T56" fmla="*/ 983 w 2397"/>
                <a:gd name="T57" fmla="*/ 338 h 340"/>
                <a:gd name="T58" fmla="*/ 780 w 2397"/>
                <a:gd name="T59" fmla="*/ 332 h 340"/>
                <a:gd name="T60" fmla="*/ 594 w 2397"/>
                <a:gd name="T61" fmla="*/ 325 h 340"/>
                <a:gd name="T62" fmla="*/ 427 w 2397"/>
                <a:gd name="T63" fmla="*/ 313 h 340"/>
                <a:gd name="T64" fmla="*/ 282 w 2397"/>
                <a:gd name="T65" fmla="*/ 299 h 340"/>
                <a:gd name="T66" fmla="*/ 163 w 2397"/>
                <a:gd name="T67" fmla="*/ 282 h 340"/>
                <a:gd name="T68" fmla="*/ 75 w 2397"/>
                <a:gd name="T69" fmla="*/ 264 h 340"/>
                <a:gd name="T70" fmla="*/ 19 w 2397"/>
                <a:gd name="T71" fmla="*/ 245 h 340"/>
                <a:gd name="T72" fmla="*/ 0 w 2397"/>
                <a:gd name="T73" fmla="*/ 225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397" h="340">
                  <a:moveTo>
                    <a:pt x="0" y="0"/>
                  </a:moveTo>
                  <a:lnTo>
                    <a:pt x="7" y="0"/>
                  </a:lnTo>
                  <a:lnTo>
                    <a:pt x="22" y="10"/>
                  </a:lnTo>
                  <a:lnTo>
                    <a:pt x="46" y="19"/>
                  </a:lnTo>
                  <a:lnTo>
                    <a:pt x="80" y="29"/>
                  </a:lnTo>
                  <a:lnTo>
                    <a:pt x="121" y="38"/>
                  </a:lnTo>
                  <a:lnTo>
                    <a:pt x="168" y="46"/>
                  </a:lnTo>
                  <a:lnTo>
                    <a:pt x="225" y="55"/>
                  </a:lnTo>
                  <a:lnTo>
                    <a:pt x="288" y="63"/>
                  </a:lnTo>
                  <a:lnTo>
                    <a:pt x="356" y="69"/>
                  </a:lnTo>
                  <a:lnTo>
                    <a:pt x="432" y="77"/>
                  </a:lnTo>
                  <a:lnTo>
                    <a:pt x="513" y="82"/>
                  </a:lnTo>
                  <a:lnTo>
                    <a:pt x="598" y="87"/>
                  </a:lnTo>
                  <a:lnTo>
                    <a:pt x="689" y="92"/>
                  </a:lnTo>
                  <a:lnTo>
                    <a:pt x="784" y="96"/>
                  </a:lnTo>
                  <a:lnTo>
                    <a:pt x="883" y="99"/>
                  </a:lnTo>
                  <a:lnTo>
                    <a:pt x="985" y="101"/>
                  </a:lnTo>
                  <a:lnTo>
                    <a:pt x="1090" y="102"/>
                  </a:lnTo>
                  <a:lnTo>
                    <a:pt x="1199" y="102"/>
                  </a:lnTo>
                  <a:lnTo>
                    <a:pt x="1307" y="102"/>
                  </a:lnTo>
                  <a:lnTo>
                    <a:pt x="1413" y="101"/>
                  </a:lnTo>
                  <a:lnTo>
                    <a:pt x="1516" y="99"/>
                  </a:lnTo>
                  <a:lnTo>
                    <a:pt x="1613" y="96"/>
                  </a:lnTo>
                  <a:lnTo>
                    <a:pt x="1708" y="92"/>
                  </a:lnTo>
                  <a:lnTo>
                    <a:pt x="1800" y="87"/>
                  </a:lnTo>
                  <a:lnTo>
                    <a:pt x="1886" y="82"/>
                  </a:lnTo>
                  <a:lnTo>
                    <a:pt x="1966" y="77"/>
                  </a:lnTo>
                  <a:lnTo>
                    <a:pt x="2041" y="69"/>
                  </a:lnTo>
                  <a:lnTo>
                    <a:pt x="2111" y="63"/>
                  </a:lnTo>
                  <a:lnTo>
                    <a:pt x="2173" y="55"/>
                  </a:lnTo>
                  <a:lnTo>
                    <a:pt x="2229" y="46"/>
                  </a:lnTo>
                  <a:lnTo>
                    <a:pt x="2278" y="38"/>
                  </a:lnTo>
                  <a:lnTo>
                    <a:pt x="2319" y="29"/>
                  </a:lnTo>
                  <a:lnTo>
                    <a:pt x="2351" y="19"/>
                  </a:lnTo>
                  <a:lnTo>
                    <a:pt x="2376" y="10"/>
                  </a:lnTo>
                  <a:lnTo>
                    <a:pt x="2391" y="0"/>
                  </a:lnTo>
                  <a:lnTo>
                    <a:pt x="2397" y="0"/>
                  </a:lnTo>
                  <a:lnTo>
                    <a:pt x="2397" y="225"/>
                  </a:lnTo>
                  <a:lnTo>
                    <a:pt x="2392" y="235"/>
                  </a:lnTo>
                  <a:lnTo>
                    <a:pt x="2378" y="245"/>
                  </a:lnTo>
                  <a:lnTo>
                    <a:pt x="2355" y="255"/>
                  </a:lnTo>
                  <a:lnTo>
                    <a:pt x="2323" y="264"/>
                  </a:lnTo>
                  <a:lnTo>
                    <a:pt x="2282" y="273"/>
                  </a:lnTo>
                  <a:lnTo>
                    <a:pt x="2234" y="282"/>
                  </a:lnTo>
                  <a:lnTo>
                    <a:pt x="2179" y="291"/>
                  </a:lnTo>
                  <a:lnTo>
                    <a:pt x="2116" y="299"/>
                  </a:lnTo>
                  <a:lnTo>
                    <a:pt x="2047" y="307"/>
                  </a:lnTo>
                  <a:lnTo>
                    <a:pt x="1971" y="313"/>
                  </a:lnTo>
                  <a:lnTo>
                    <a:pt x="1890" y="318"/>
                  </a:lnTo>
                  <a:lnTo>
                    <a:pt x="1804" y="325"/>
                  </a:lnTo>
                  <a:lnTo>
                    <a:pt x="1712" y="329"/>
                  </a:lnTo>
                  <a:lnTo>
                    <a:pt x="1617" y="332"/>
                  </a:lnTo>
                  <a:lnTo>
                    <a:pt x="1518" y="336"/>
                  </a:lnTo>
                  <a:lnTo>
                    <a:pt x="1414" y="338"/>
                  </a:lnTo>
                  <a:lnTo>
                    <a:pt x="1307" y="340"/>
                  </a:lnTo>
                  <a:lnTo>
                    <a:pt x="1199" y="340"/>
                  </a:lnTo>
                  <a:lnTo>
                    <a:pt x="1090" y="340"/>
                  </a:lnTo>
                  <a:lnTo>
                    <a:pt x="983" y="338"/>
                  </a:lnTo>
                  <a:lnTo>
                    <a:pt x="881" y="336"/>
                  </a:lnTo>
                  <a:lnTo>
                    <a:pt x="780" y="332"/>
                  </a:lnTo>
                  <a:lnTo>
                    <a:pt x="685" y="329"/>
                  </a:lnTo>
                  <a:lnTo>
                    <a:pt x="594" y="325"/>
                  </a:lnTo>
                  <a:lnTo>
                    <a:pt x="508" y="318"/>
                  </a:lnTo>
                  <a:lnTo>
                    <a:pt x="427" y="313"/>
                  </a:lnTo>
                  <a:lnTo>
                    <a:pt x="351" y="307"/>
                  </a:lnTo>
                  <a:lnTo>
                    <a:pt x="282" y="299"/>
                  </a:lnTo>
                  <a:lnTo>
                    <a:pt x="220" y="291"/>
                  </a:lnTo>
                  <a:lnTo>
                    <a:pt x="163" y="282"/>
                  </a:lnTo>
                  <a:lnTo>
                    <a:pt x="116" y="273"/>
                  </a:lnTo>
                  <a:lnTo>
                    <a:pt x="75" y="264"/>
                  </a:lnTo>
                  <a:lnTo>
                    <a:pt x="43" y="255"/>
                  </a:lnTo>
                  <a:lnTo>
                    <a:pt x="19" y="245"/>
                  </a:lnTo>
                  <a:lnTo>
                    <a:pt x="5" y="235"/>
                  </a:lnTo>
                  <a:lnTo>
                    <a:pt x="0" y="225"/>
                  </a:lnTo>
                  <a:lnTo>
                    <a:pt x="0"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3" name="Freeform 13">
              <a:extLst>
                <a:ext uri="{FF2B5EF4-FFF2-40B4-BE49-F238E27FC236}">
                  <a16:creationId xmlns:a16="http://schemas.microsoft.com/office/drawing/2014/main" id="{C7D9640F-6400-0441-A485-93421D9F06C8}"/>
                </a:ext>
              </a:extLst>
            </p:cNvPr>
            <p:cNvSpPr>
              <a:spLocks/>
            </p:cNvSpPr>
            <p:nvPr/>
          </p:nvSpPr>
          <p:spPr bwMode="auto">
            <a:xfrm>
              <a:off x="1921745" y="3830458"/>
              <a:ext cx="2695318" cy="259749"/>
            </a:xfrm>
            <a:custGeom>
              <a:avLst/>
              <a:gdLst>
                <a:gd name="T0" fmla="*/ 1307 w 2397"/>
                <a:gd name="T1" fmla="*/ 1 h 231"/>
                <a:gd name="T2" fmla="*/ 1518 w 2397"/>
                <a:gd name="T3" fmla="*/ 4 h 231"/>
                <a:gd name="T4" fmla="*/ 1712 w 2397"/>
                <a:gd name="T5" fmla="*/ 12 h 231"/>
                <a:gd name="T6" fmla="*/ 1890 w 2397"/>
                <a:gd name="T7" fmla="*/ 22 h 231"/>
                <a:gd name="T8" fmla="*/ 2047 w 2397"/>
                <a:gd name="T9" fmla="*/ 35 h 231"/>
                <a:gd name="T10" fmla="*/ 2179 w 2397"/>
                <a:gd name="T11" fmla="*/ 49 h 231"/>
                <a:gd name="T12" fmla="*/ 2282 w 2397"/>
                <a:gd name="T13" fmla="*/ 67 h 231"/>
                <a:gd name="T14" fmla="*/ 2355 w 2397"/>
                <a:gd name="T15" fmla="*/ 85 h 231"/>
                <a:gd name="T16" fmla="*/ 2392 w 2397"/>
                <a:gd name="T17" fmla="*/ 106 h 231"/>
                <a:gd name="T18" fmla="*/ 2397 w 2397"/>
                <a:gd name="T19" fmla="*/ 120 h 231"/>
                <a:gd name="T20" fmla="*/ 2391 w 2397"/>
                <a:gd name="T21" fmla="*/ 129 h 231"/>
                <a:gd name="T22" fmla="*/ 2351 w 2397"/>
                <a:gd name="T23" fmla="*/ 148 h 231"/>
                <a:gd name="T24" fmla="*/ 2278 w 2397"/>
                <a:gd name="T25" fmla="*/ 167 h 231"/>
                <a:gd name="T26" fmla="*/ 2173 w 2397"/>
                <a:gd name="T27" fmla="*/ 184 h 231"/>
                <a:gd name="T28" fmla="*/ 2041 w 2397"/>
                <a:gd name="T29" fmla="*/ 198 h 231"/>
                <a:gd name="T30" fmla="*/ 1886 w 2397"/>
                <a:gd name="T31" fmla="*/ 211 h 231"/>
                <a:gd name="T32" fmla="*/ 1708 w 2397"/>
                <a:gd name="T33" fmla="*/ 221 h 231"/>
                <a:gd name="T34" fmla="*/ 1516 w 2397"/>
                <a:gd name="T35" fmla="*/ 228 h 231"/>
                <a:gd name="T36" fmla="*/ 1307 w 2397"/>
                <a:gd name="T37" fmla="*/ 231 h 231"/>
                <a:gd name="T38" fmla="*/ 1090 w 2397"/>
                <a:gd name="T39" fmla="*/ 231 h 231"/>
                <a:gd name="T40" fmla="*/ 883 w 2397"/>
                <a:gd name="T41" fmla="*/ 228 h 231"/>
                <a:gd name="T42" fmla="*/ 689 w 2397"/>
                <a:gd name="T43" fmla="*/ 221 h 231"/>
                <a:gd name="T44" fmla="*/ 513 w 2397"/>
                <a:gd name="T45" fmla="*/ 211 h 231"/>
                <a:gd name="T46" fmla="*/ 356 w 2397"/>
                <a:gd name="T47" fmla="*/ 198 h 231"/>
                <a:gd name="T48" fmla="*/ 225 w 2397"/>
                <a:gd name="T49" fmla="*/ 184 h 231"/>
                <a:gd name="T50" fmla="*/ 121 w 2397"/>
                <a:gd name="T51" fmla="*/ 167 h 231"/>
                <a:gd name="T52" fmla="*/ 46 w 2397"/>
                <a:gd name="T53" fmla="*/ 148 h 231"/>
                <a:gd name="T54" fmla="*/ 7 w 2397"/>
                <a:gd name="T55" fmla="*/ 129 h 231"/>
                <a:gd name="T56" fmla="*/ 1 w 2397"/>
                <a:gd name="T57" fmla="*/ 120 h 231"/>
                <a:gd name="T58" fmla="*/ 5 w 2397"/>
                <a:gd name="T59" fmla="*/ 106 h 231"/>
                <a:gd name="T60" fmla="*/ 43 w 2397"/>
                <a:gd name="T61" fmla="*/ 85 h 231"/>
                <a:gd name="T62" fmla="*/ 116 w 2397"/>
                <a:gd name="T63" fmla="*/ 67 h 231"/>
                <a:gd name="T64" fmla="*/ 220 w 2397"/>
                <a:gd name="T65" fmla="*/ 49 h 231"/>
                <a:gd name="T66" fmla="*/ 351 w 2397"/>
                <a:gd name="T67" fmla="*/ 35 h 231"/>
                <a:gd name="T68" fmla="*/ 508 w 2397"/>
                <a:gd name="T69" fmla="*/ 22 h 231"/>
                <a:gd name="T70" fmla="*/ 685 w 2397"/>
                <a:gd name="T71" fmla="*/ 12 h 231"/>
                <a:gd name="T72" fmla="*/ 881 w 2397"/>
                <a:gd name="T73" fmla="*/ 4 h 231"/>
                <a:gd name="T74" fmla="*/ 1090 w 2397"/>
                <a:gd name="T75" fmla="*/ 1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97" h="231">
                  <a:moveTo>
                    <a:pt x="1199" y="0"/>
                  </a:moveTo>
                  <a:lnTo>
                    <a:pt x="1307" y="1"/>
                  </a:lnTo>
                  <a:lnTo>
                    <a:pt x="1414" y="3"/>
                  </a:lnTo>
                  <a:lnTo>
                    <a:pt x="1518" y="4"/>
                  </a:lnTo>
                  <a:lnTo>
                    <a:pt x="1617" y="8"/>
                  </a:lnTo>
                  <a:lnTo>
                    <a:pt x="1712" y="12"/>
                  </a:lnTo>
                  <a:lnTo>
                    <a:pt x="1804" y="17"/>
                  </a:lnTo>
                  <a:lnTo>
                    <a:pt x="1890" y="22"/>
                  </a:lnTo>
                  <a:lnTo>
                    <a:pt x="1971" y="27"/>
                  </a:lnTo>
                  <a:lnTo>
                    <a:pt x="2047" y="35"/>
                  </a:lnTo>
                  <a:lnTo>
                    <a:pt x="2116" y="41"/>
                  </a:lnTo>
                  <a:lnTo>
                    <a:pt x="2179" y="49"/>
                  </a:lnTo>
                  <a:lnTo>
                    <a:pt x="2234" y="58"/>
                  </a:lnTo>
                  <a:lnTo>
                    <a:pt x="2282" y="67"/>
                  </a:lnTo>
                  <a:lnTo>
                    <a:pt x="2323" y="76"/>
                  </a:lnTo>
                  <a:lnTo>
                    <a:pt x="2355" y="85"/>
                  </a:lnTo>
                  <a:lnTo>
                    <a:pt x="2378" y="95"/>
                  </a:lnTo>
                  <a:lnTo>
                    <a:pt x="2392" y="106"/>
                  </a:lnTo>
                  <a:lnTo>
                    <a:pt x="2397" y="116"/>
                  </a:lnTo>
                  <a:lnTo>
                    <a:pt x="2397" y="120"/>
                  </a:lnTo>
                  <a:lnTo>
                    <a:pt x="2395" y="125"/>
                  </a:lnTo>
                  <a:lnTo>
                    <a:pt x="2391" y="129"/>
                  </a:lnTo>
                  <a:lnTo>
                    <a:pt x="2376" y="139"/>
                  </a:lnTo>
                  <a:lnTo>
                    <a:pt x="2351" y="148"/>
                  </a:lnTo>
                  <a:lnTo>
                    <a:pt x="2319" y="158"/>
                  </a:lnTo>
                  <a:lnTo>
                    <a:pt x="2278" y="167"/>
                  </a:lnTo>
                  <a:lnTo>
                    <a:pt x="2229" y="175"/>
                  </a:lnTo>
                  <a:lnTo>
                    <a:pt x="2173" y="184"/>
                  </a:lnTo>
                  <a:lnTo>
                    <a:pt x="2111" y="192"/>
                  </a:lnTo>
                  <a:lnTo>
                    <a:pt x="2041" y="198"/>
                  </a:lnTo>
                  <a:lnTo>
                    <a:pt x="1966" y="206"/>
                  </a:lnTo>
                  <a:lnTo>
                    <a:pt x="1886" y="211"/>
                  </a:lnTo>
                  <a:lnTo>
                    <a:pt x="1800" y="216"/>
                  </a:lnTo>
                  <a:lnTo>
                    <a:pt x="1708" y="221"/>
                  </a:lnTo>
                  <a:lnTo>
                    <a:pt x="1613" y="225"/>
                  </a:lnTo>
                  <a:lnTo>
                    <a:pt x="1516" y="228"/>
                  </a:lnTo>
                  <a:lnTo>
                    <a:pt x="1413" y="230"/>
                  </a:lnTo>
                  <a:lnTo>
                    <a:pt x="1307" y="231"/>
                  </a:lnTo>
                  <a:lnTo>
                    <a:pt x="1199" y="231"/>
                  </a:lnTo>
                  <a:lnTo>
                    <a:pt x="1090" y="231"/>
                  </a:lnTo>
                  <a:lnTo>
                    <a:pt x="985" y="230"/>
                  </a:lnTo>
                  <a:lnTo>
                    <a:pt x="883" y="228"/>
                  </a:lnTo>
                  <a:lnTo>
                    <a:pt x="784" y="225"/>
                  </a:lnTo>
                  <a:lnTo>
                    <a:pt x="689" y="221"/>
                  </a:lnTo>
                  <a:lnTo>
                    <a:pt x="598" y="216"/>
                  </a:lnTo>
                  <a:lnTo>
                    <a:pt x="513" y="211"/>
                  </a:lnTo>
                  <a:lnTo>
                    <a:pt x="432" y="206"/>
                  </a:lnTo>
                  <a:lnTo>
                    <a:pt x="356" y="198"/>
                  </a:lnTo>
                  <a:lnTo>
                    <a:pt x="288" y="192"/>
                  </a:lnTo>
                  <a:lnTo>
                    <a:pt x="225" y="184"/>
                  </a:lnTo>
                  <a:lnTo>
                    <a:pt x="168" y="175"/>
                  </a:lnTo>
                  <a:lnTo>
                    <a:pt x="121" y="167"/>
                  </a:lnTo>
                  <a:lnTo>
                    <a:pt x="80" y="158"/>
                  </a:lnTo>
                  <a:lnTo>
                    <a:pt x="46" y="148"/>
                  </a:lnTo>
                  <a:lnTo>
                    <a:pt x="22" y="139"/>
                  </a:lnTo>
                  <a:lnTo>
                    <a:pt x="7" y="129"/>
                  </a:lnTo>
                  <a:lnTo>
                    <a:pt x="3" y="125"/>
                  </a:lnTo>
                  <a:lnTo>
                    <a:pt x="1" y="120"/>
                  </a:lnTo>
                  <a:lnTo>
                    <a:pt x="0" y="116"/>
                  </a:lnTo>
                  <a:lnTo>
                    <a:pt x="5" y="106"/>
                  </a:lnTo>
                  <a:lnTo>
                    <a:pt x="19" y="95"/>
                  </a:lnTo>
                  <a:lnTo>
                    <a:pt x="43" y="85"/>
                  </a:lnTo>
                  <a:lnTo>
                    <a:pt x="75" y="76"/>
                  </a:lnTo>
                  <a:lnTo>
                    <a:pt x="116" y="67"/>
                  </a:lnTo>
                  <a:lnTo>
                    <a:pt x="163" y="58"/>
                  </a:lnTo>
                  <a:lnTo>
                    <a:pt x="220" y="49"/>
                  </a:lnTo>
                  <a:lnTo>
                    <a:pt x="282" y="41"/>
                  </a:lnTo>
                  <a:lnTo>
                    <a:pt x="351" y="35"/>
                  </a:lnTo>
                  <a:lnTo>
                    <a:pt x="427" y="27"/>
                  </a:lnTo>
                  <a:lnTo>
                    <a:pt x="508" y="22"/>
                  </a:lnTo>
                  <a:lnTo>
                    <a:pt x="594" y="17"/>
                  </a:lnTo>
                  <a:lnTo>
                    <a:pt x="685" y="12"/>
                  </a:lnTo>
                  <a:lnTo>
                    <a:pt x="780" y="8"/>
                  </a:lnTo>
                  <a:lnTo>
                    <a:pt x="881" y="4"/>
                  </a:lnTo>
                  <a:lnTo>
                    <a:pt x="983" y="3"/>
                  </a:lnTo>
                  <a:lnTo>
                    <a:pt x="1090" y="1"/>
                  </a:lnTo>
                  <a:lnTo>
                    <a:pt x="1199" y="0"/>
                  </a:lnTo>
                  <a:close/>
                </a:path>
              </a:pathLst>
            </a:custGeom>
            <a:solidFill>
              <a:schemeClr val="accent4">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14" name="Group 13">
            <a:extLst>
              <a:ext uri="{FF2B5EF4-FFF2-40B4-BE49-F238E27FC236}">
                <a16:creationId xmlns:a16="http://schemas.microsoft.com/office/drawing/2014/main" id="{F8E1A05B-621E-A649-82D4-99ECBE92F475}"/>
              </a:ext>
            </a:extLst>
          </p:cNvPr>
          <p:cNvGrpSpPr/>
          <p:nvPr/>
        </p:nvGrpSpPr>
        <p:grpSpPr>
          <a:xfrm>
            <a:off x="3224914" y="3219772"/>
            <a:ext cx="2694172" cy="547517"/>
            <a:chOff x="1623764" y="3199218"/>
            <a:chExt cx="3285655" cy="519038"/>
          </a:xfrm>
        </p:grpSpPr>
        <p:sp>
          <p:nvSpPr>
            <p:cNvPr id="15" name="Freeform 14">
              <a:extLst>
                <a:ext uri="{FF2B5EF4-FFF2-40B4-BE49-F238E27FC236}">
                  <a16:creationId xmlns:a16="http://schemas.microsoft.com/office/drawing/2014/main" id="{F8F4DD56-BA39-9042-9DF3-1B2C659F3E9B}"/>
                </a:ext>
              </a:extLst>
            </p:cNvPr>
            <p:cNvSpPr>
              <a:spLocks/>
            </p:cNvSpPr>
            <p:nvPr/>
          </p:nvSpPr>
          <p:spPr bwMode="auto">
            <a:xfrm>
              <a:off x="1623764" y="3324697"/>
              <a:ext cx="3285655" cy="393559"/>
            </a:xfrm>
            <a:custGeom>
              <a:avLst/>
              <a:gdLst>
                <a:gd name="T0" fmla="*/ 8 w 2922"/>
                <a:gd name="T1" fmla="*/ 0 h 350"/>
                <a:gd name="T2" fmla="*/ 49 w 2922"/>
                <a:gd name="T3" fmla="*/ 19 h 350"/>
                <a:gd name="T4" fmla="*/ 124 w 2922"/>
                <a:gd name="T5" fmla="*/ 36 h 350"/>
                <a:gd name="T6" fmla="*/ 230 w 2922"/>
                <a:gd name="T7" fmla="*/ 52 h 350"/>
                <a:gd name="T8" fmla="*/ 363 w 2922"/>
                <a:gd name="T9" fmla="*/ 67 h 350"/>
                <a:gd name="T10" fmla="*/ 521 w 2922"/>
                <a:gd name="T11" fmla="*/ 79 h 350"/>
                <a:gd name="T12" fmla="*/ 701 w 2922"/>
                <a:gd name="T13" fmla="*/ 90 h 350"/>
                <a:gd name="T14" fmla="*/ 900 w 2922"/>
                <a:gd name="T15" fmla="*/ 97 h 350"/>
                <a:gd name="T16" fmla="*/ 1115 w 2922"/>
                <a:gd name="T17" fmla="*/ 104 h 350"/>
                <a:gd name="T18" fmla="*/ 1342 w 2922"/>
                <a:gd name="T19" fmla="*/ 106 h 350"/>
                <a:gd name="T20" fmla="*/ 1579 w 2922"/>
                <a:gd name="T21" fmla="*/ 106 h 350"/>
                <a:gd name="T22" fmla="*/ 1808 w 2922"/>
                <a:gd name="T23" fmla="*/ 104 h 350"/>
                <a:gd name="T24" fmla="*/ 2022 w 2922"/>
                <a:gd name="T25" fmla="*/ 97 h 350"/>
                <a:gd name="T26" fmla="*/ 2222 w 2922"/>
                <a:gd name="T27" fmla="*/ 90 h 350"/>
                <a:gd name="T28" fmla="*/ 2402 w 2922"/>
                <a:gd name="T29" fmla="*/ 79 h 350"/>
                <a:gd name="T30" fmla="*/ 2558 w 2922"/>
                <a:gd name="T31" fmla="*/ 67 h 350"/>
                <a:gd name="T32" fmla="*/ 2692 w 2922"/>
                <a:gd name="T33" fmla="*/ 52 h 350"/>
                <a:gd name="T34" fmla="*/ 2797 w 2922"/>
                <a:gd name="T35" fmla="*/ 36 h 350"/>
                <a:gd name="T36" fmla="*/ 2872 w 2922"/>
                <a:gd name="T37" fmla="*/ 19 h 350"/>
                <a:gd name="T38" fmla="*/ 2914 w 2922"/>
                <a:gd name="T39" fmla="*/ 0 h 350"/>
                <a:gd name="T40" fmla="*/ 2922 w 2922"/>
                <a:gd name="T41" fmla="*/ 232 h 350"/>
                <a:gd name="T42" fmla="*/ 2903 w 2922"/>
                <a:gd name="T43" fmla="*/ 252 h 350"/>
                <a:gd name="T44" fmla="*/ 2848 w 2922"/>
                <a:gd name="T45" fmla="*/ 270 h 350"/>
                <a:gd name="T46" fmla="*/ 2759 w 2922"/>
                <a:gd name="T47" fmla="*/ 286 h 350"/>
                <a:gd name="T48" fmla="*/ 2641 w 2922"/>
                <a:gd name="T49" fmla="*/ 302 h 350"/>
                <a:gd name="T50" fmla="*/ 2494 w 2922"/>
                <a:gd name="T51" fmla="*/ 316 h 350"/>
                <a:gd name="T52" fmla="*/ 2324 w 2922"/>
                <a:gd name="T53" fmla="*/ 329 h 350"/>
                <a:gd name="T54" fmla="*/ 2133 w 2922"/>
                <a:gd name="T55" fmla="*/ 338 h 350"/>
                <a:gd name="T56" fmla="*/ 1923 w 2922"/>
                <a:gd name="T57" fmla="*/ 345 h 350"/>
                <a:gd name="T58" fmla="*/ 1698 w 2922"/>
                <a:gd name="T59" fmla="*/ 349 h 350"/>
                <a:gd name="T60" fmla="*/ 1461 w 2922"/>
                <a:gd name="T61" fmla="*/ 350 h 350"/>
                <a:gd name="T62" fmla="*/ 1224 w 2922"/>
                <a:gd name="T63" fmla="*/ 349 h 350"/>
                <a:gd name="T64" fmla="*/ 999 w 2922"/>
                <a:gd name="T65" fmla="*/ 345 h 350"/>
                <a:gd name="T66" fmla="*/ 790 w 2922"/>
                <a:gd name="T67" fmla="*/ 338 h 350"/>
                <a:gd name="T68" fmla="*/ 598 w 2922"/>
                <a:gd name="T69" fmla="*/ 329 h 350"/>
                <a:gd name="T70" fmla="*/ 428 w 2922"/>
                <a:gd name="T71" fmla="*/ 316 h 350"/>
                <a:gd name="T72" fmla="*/ 282 w 2922"/>
                <a:gd name="T73" fmla="*/ 302 h 350"/>
                <a:gd name="T74" fmla="*/ 164 w 2922"/>
                <a:gd name="T75" fmla="*/ 286 h 350"/>
                <a:gd name="T76" fmla="*/ 75 w 2922"/>
                <a:gd name="T77" fmla="*/ 270 h 350"/>
                <a:gd name="T78" fmla="*/ 20 w 2922"/>
                <a:gd name="T79" fmla="*/ 252 h 350"/>
                <a:gd name="T80" fmla="*/ 0 w 2922"/>
                <a:gd name="T81" fmla="*/ 232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2" h="350">
                  <a:moveTo>
                    <a:pt x="0" y="0"/>
                  </a:moveTo>
                  <a:lnTo>
                    <a:pt x="8" y="0"/>
                  </a:lnTo>
                  <a:lnTo>
                    <a:pt x="25" y="9"/>
                  </a:lnTo>
                  <a:lnTo>
                    <a:pt x="49" y="19"/>
                  </a:lnTo>
                  <a:lnTo>
                    <a:pt x="83" y="27"/>
                  </a:lnTo>
                  <a:lnTo>
                    <a:pt x="124" y="36"/>
                  </a:lnTo>
                  <a:lnTo>
                    <a:pt x="174" y="43"/>
                  </a:lnTo>
                  <a:lnTo>
                    <a:pt x="230" y="52"/>
                  </a:lnTo>
                  <a:lnTo>
                    <a:pt x="293" y="59"/>
                  </a:lnTo>
                  <a:lnTo>
                    <a:pt x="363" y="67"/>
                  </a:lnTo>
                  <a:lnTo>
                    <a:pt x="439" y="73"/>
                  </a:lnTo>
                  <a:lnTo>
                    <a:pt x="521" y="79"/>
                  </a:lnTo>
                  <a:lnTo>
                    <a:pt x="608" y="84"/>
                  </a:lnTo>
                  <a:lnTo>
                    <a:pt x="701" y="90"/>
                  </a:lnTo>
                  <a:lnTo>
                    <a:pt x="799" y="93"/>
                  </a:lnTo>
                  <a:lnTo>
                    <a:pt x="900" y="97"/>
                  </a:lnTo>
                  <a:lnTo>
                    <a:pt x="1006" y="101"/>
                  </a:lnTo>
                  <a:lnTo>
                    <a:pt x="1115" y="104"/>
                  </a:lnTo>
                  <a:lnTo>
                    <a:pt x="1227" y="105"/>
                  </a:lnTo>
                  <a:lnTo>
                    <a:pt x="1342" y="106"/>
                  </a:lnTo>
                  <a:lnTo>
                    <a:pt x="1461" y="106"/>
                  </a:lnTo>
                  <a:lnTo>
                    <a:pt x="1579" y="106"/>
                  </a:lnTo>
                  <a:lnTo>
                    <a:pt x="1695" y="105"/>
                  </a:lnTo>
                  <a:lnTo>
                    <a:pt x="1808" y="104"/>
                  </a:lnTo>
                  <a:lnTo>
                    <a:pt x="1917" y="101"/>
                  </a:lnTo>
                  <a:lnTo>
                    <a:pt x="2022" y="97"/>
                  </a:lnTo>
                  <a:lnTo>
                    <a:pt x="2124" y="93"/>
                  </a:lnTo>
                  <a:lnTo>
                    <a:pt x="2222" y="90"/>
                  </a:lnTo>
                  <a:lnTo>
                    <a:pt x="2314" y="84"/>
                  </a:lnTo>
                  <a:lnTo>
                    <a:pt x="2402" y="79"/>
                  </a:lnTo>
                  <a:lnTo>
                    <a:pt x="2483" y="73"/>
                  </a:lnTo>
                  <a:lnTo>
                    <a:pt x="2558" y="67"/>
                  </a:lnTo>
                  <a:lnTo>
                    <a:pt x="2629" y="59"/>
                  </a:lnTo>
                  <a:lnTo>
                    <a:pt x="2692" y="52"/>
                  </a:lnTo>
                  <a:lnTo>
                    <a:pt x="2749" y="43"/>
                  </a:lnTo>
                  <a:lnTo>
                    <a:pt x="2797" y="36"/>
                  </a:lnTo>
                  <a:lnTo>
                    <a:pt x="2839" y="27"/>
                  </a:lnTo>
                  <a:lnTo>
                    <a:pt x="2872" y="19"/>
                  </a:lnTo>
                  <a:lnTo>
                    <a:pt x="2898" y="9"/>
                  </a:lnTo>
                  <a:lnTo>
                    <a:pt x="2914" y="0"/>
                  </a:lnTo>
                  <a:lnTo>
                    <a:pt x="2922" y="0"/>
                  </a:lnTo>
                  <a:lnTo>
                    <a:pt x="2922" y="232"/>
                  </a:lnTo>
                  <a:lnTo>
                    <a:pt x="2917" y="241"/>
                  </a:lnTo>
                  <a:lnTo>
                    <a:pt x="2903" y="252"/>
                  </a:lnTo>
                  <a:lnTo>
                    <a:pt x="2880" y="261"/>
                  </a:lnTo>
                  <a:lnTo>
                    <a:pt x="2848" y="270"/>
                  </a:lnTo>
                  <a:lnTo>
                    <a:pt x="2808" y="279"/>
                  </a:lnTo>
                  <a:lnTo>
                    <a:pt x="2759" y="286"/>
                  </a:lnTo>
                  <a:lnTo>
                    <a:pt x="2704" y="295"/>
                  </a:lnTo>
                  <a:lnTo>
                    <a:pt x="2641" y="302"/>
                  </a:lnTo>
                  <a:lnTo>
                    <a:pt x="2570" y="309"/>
                  </a:lnTo>
                  <a:lnTo>
                    <a:pt x="2494" y="316"/>
                  </a:lnTo>
                  <a:lnTo>
                    <a:pt x="2412" y="322"/>
                  </a:lnTo>
                  <a:lnTo>
                    <a:pt x="2324" y="329"/>
                  </a:lnTo>
                  <a:lnTo>
                    <a:pt x="2231" y="334"/>
                  </a:lnTo>
                  <a:lnTo>
                    <a:pt x="2133" y="338"/>
                  </a:lnTo>
                  <a:lnTo>
                    <a:pt x="2030" y="341"/>
                  </a:lnTo>
                  <a:lnTo>
                    <a:pt x="1923" y="345"/>
                  </a:lnTo>
                  <a:lnTo>
                    <a:pt x="1812" y="348"/>
                  </a:lnTo>
                  <a:lnTo>
                    <a:pt x="1698" y="349"/>
                  </a:lnTo>
                  <a:lnTo>
                    <a:pt x="1581" y="350"/>
                  </a:lnTo>
                  <a:lnTo>
                    <a:pt x="1461" y="350"/>
                  </a:lnTo>
                  <a:lnTo>
                    <a:pt x="1341" y="350"/>
                  </a:lnTo>
                  <a:lnTo>
                    <a:pt x="1224" y="349"/>
                  </a:lnTo>
                  <a:lnTo>
                    <a:pt x="1110" y="348"/>
                  </a:lnTo>
                  <a:lnTo>
                    <a:pt x="999" y="345"/>
                  </a:lnTo>
                  <a:lnTo>
                    <a:pt x="892" y="341"/>
                  </a:lnTo>
                  <a:lnTo>
                    <a:pt x="790" y="338"/>
                  </a:lnTo>
                  <a:lnTo>
                    <a:pt x="692" y="334"/>
                  </a:lnTo>
                  <a:lnTo>
                    <a:pt x="598" y="329"/>
                  </a:lnTo>
                  <a:lnTo>
                    <a:pt x="511" y="322"/>
                  </a:lnTo>
                  <a:lnTo>
                    <a:pt x="428" y="316"/>
                  </a:lnTo>
                  <a:lnTo>
                    <a:pt x="351" y="309"/>
                  </a:lnTo>
                  <a:lnTo>
                    <a:pt x="282" y="302"/>
                  </a:lnTo>
                  <a:lnTo>
                    <a:pt x="219" y="295"/>
                  </a:lnTo>
                  <a:lnTo>
                    <a:pt x="164" y="286"/>
                  </a:lnTo>
                  <a:lnTo>
                    <a:pt x="115" y="279"/>
                  </a:lnTo>
                  <a:lnTo>
                    <a:pt x="75" y="270"/>
                  </a:lnTo>
                  <a:lnTo>
                    <a:pt x="43" y="261"/>
                  </a:lnTo>
                  <a:lnTo>
                    <a:pt x="20" y="252"/>
                  </a:lnTo>
                  <a:lnTo>
                    <a:pt x="4" y="241"/>
                  </a:lnTo>
                  <a:lnTo>
                    <a:pt x="0" y="232"/>
                  </a:lnTo>
                  <a:lnTo>
                    <a:pt x="0" y="0"/>
                  </a:lnTo>
                  <a:close/>
                </a:path>
              </a:pathLst>
            </a:custGeom>
            <a:solidFill>
              <a:schemeClr val="accent3"/>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6" name="Freeform 15">
              <a:extLst>
                <a:ext uri="{FF2B5EF4-FFF2-40B4-BE49-F238E27FC236}">
                  <a16:creationId xmlns:a16="http://schemas.microsoft.com/office/drawing/2014/main" id="{6D41CA93-347E-1D40-AAB9-A39776013171}"/>
                </a:ext>
              </a:extLst>
            </p:cNvPr>
            <p:cNvSpPr>
              <a:spLocks/>
            </p:cNvSpPr>
            <p:nvPr/>
          </p:nvSpPr>
          <p:spPr bwMode="auto">
            <a:xfrm>
              <a:off x="1623764" y="3199218"/>
              <a:ext cx="3285655" cy="266496"/>
            </a:xfrm>
            <a:custGeom>
              <a:avLst/>
              <a:gdLst>
                <a:gd name="T0" fmla="*/ 1581 w 2922"/>
                <a:gd name="T1" fmla="*/ 0 h 237"/>
                <a:gd name="T2" fmla="*/ 1812 w 2922"/>
                <a:gd name="T3" fmla="*/ 2 h 237"/>
                <a:gd name="T4" fmla="*/ 2030 w 2922"/>
                <a:gd name="T5" fmla="*/ 9 h 237"/>
                <a:gd name="T6" fmla="*/ 2231 w 2922"/>
                <a:gd name="T7" fmla="*/ 18 h 237"/>
                <a:gd name="T8" fmla="*/ 2412 w 2922"/>
                <a:gd name="T9" fmla="*/ 28 h 237"/>
                <a:gd name="T10" fmla="*/ 2570 w 2922"/>
                <a:gd name="T11" fmla="*/ 41 h 237"/>
                <a:gd name="T12" fmla="*/ 2704 w 2922"/>
                <a:gd name="T13" fmla="*/ 56 h 237"/>
                <a:gd name="T14" fmla="*/ 2808 w 2922"/>
                <a:gd name="T15" fmla="*/ 72 h 237"/>
                <a:gd name="T16" fmla="*/ 2880 w 2922"/>
                <a:gd name="T17" fmla="*/ 90 h 237"/>
                <a:gd name="T18" fmla="*/ 2917 w 2922"/>
                <a:gd name="T19" fmla="*/ 109 h 237"/>
                <a:gd name="T20" fmla="*/ 2921 w 2922"/>
                <a:gd name="T21" fmla="*/ 123 h 237"/>
                <a:gd name="T22" fmla="*/ 2914 w 2922"/>
                <a:gd name="T23" fmla="*/ 131 h 237"/>
                <a:gd name="T24" fmla="*/ 2872 w 2922"/>
                <a:gd name="T25" fmla="*/ 150 h 237"/>
                <a:gd name="T26" fmla="*/ 2797 w 2922"/>
                <a:gd name="T27" fmla="*/ 167 h 237"/>
                <a:gd name="T28" fmla="*/ 2692 w 2922"/>
                <a:gd name="T29" fmla="*/ 183 h 237"/>
                <a:gd name="T30" fmla="*/ 2558 w 2922"/>
                <a:gd name="T31" fmla="*/ 198 h 237"/>
                <a:gd name="T32" fmla="*/ 2402 w 2922"/>
                <a:gd name="T33" fmla="*/ 210 h 237"/>
                <a:gd name="T34" fmla="*/ 2222 w 2922"/>
                <a:gd name="T35" fmla="*/ 221 h 237"/>
                <a:gd name="T36" fmla="*/ 2022 w 2922"/>
                <a:gd name="T37" fmla="*/ 228 h 237"/>
                <a:gd name="T38" fmla="*/ 1808 w 2922"/>
                <a:gd name="T39" fmla="*/ 235 h 237"/>
                <a:gd name="T40" fmla="*/ 1579 w 2922"/>
                <a:gd name="T41" fmla="*/ 237 h 237"/>
                <a:gd name="T42" fmla="*/ 1342 w 2922"/>
                <a:gd name="T43" fmla="*/ 237 h 237"/>
                <a:gd name="T44" fmla="*/ 1115 w 2922"/>
                <a:gd name="T45" fmla="*/ 235 h 237"/>
                <a:gd name="T46" fmla="*/ 900 w 2922"/>
                <a:gd name="T47" fmla="*/ 228 h 237"/>
                <a:gd name="T48" fmla="*/ 701 w 2922"/>
                <a:gd name="T49" fmla="*/ 221 h 237"/>
                <a:gd name="T50" fmla="*/ 521 w 2922"/>
                <a:gd name="T51" fmla="*/ 210 h 237"/>
                <a:gd name="T52" fmla="*/ 363 w 2922"/>
                <a:gd name="T53" fmla="*/ 198 h 237"/>
                <a:gd name="T54" fmla="*/ 230 w 2922"/>
                <a:gd name="T55" fmla="*/ 183 h 237"/>
                <a:gd name="T56" fmla="*/ 124 w 2922"/>
                <a:gd name="T57" fmla="*/ 167 h 237"/>
                <a:gd name="T58" fmla="*/ 49 w 2922"/>
                <a:gd name="T59" fmla="*/ 150 h 237"/>
                <a:gd name="T60" fmla="*/ 8 w 2922"/>
                <a:gd name="T61" fmla="*/ 131 h 237"/>
                <a:gd name="T62" fmla="*/ 0 w 2922"/>
                <a:gd name="T63" fmla="*/ 123 h 237"/>
                <a:gd name="T64" fmla="*/ 4 w 2922"/>
                <a:gd name="T65" fmla="*/ 109 h 237"/>
                <a:gd name="T66" fmla="*/ 43 w 2922"/>
                <a:gd name="T67" fmla="*/ 90 h 237"/>
                <a:gd name="T68" fmla="*/ 115 w 2922"/>
                <a:gd name="T69" fmla="*/ 72 h 237"/>
                <a:gd name="T70" fmla="*/ 219 w 2922"/>
                <a:gd name="T71" fmla="*/ 56 h 237"/>
                <a:gd name="T72" fmla="*/ 351 w 2922"/>
                <a:gd name="T73" fmla="*/ 41 h 237"/>
                <a:gd name="T74" fmla="*/ 511 w 2922"/>
                <a:gd name="T75" fmla="*/ 28 h 237"/>
                <a:gd name="T76" fmla="*/ 692 w 2922"/>
                <a:gd name="T77" fmla="*/ 18 h 237"/>
                <a:gd name="T78" fmla="*/ 892 w 2922"/>
                <a:gd name="T79" fmla="*/ 9 h 237"/>
                <a:gd name="T80" fmla="*/ 1110 w 2922"/>
                <a:gd name="T81" fmla="*/ 2 h 237"/>
                <a:gd name="T82" fmla="*/ 1341 w 2922"/>
                <a:gd name="T83"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22" h="237">
                  <a:moveTo>
                    <a:pt x="1461" y="0"/>
                  </a:moveTo>
                  <a:lnTo>
                    <a:pt x="1581" y="0"/>
                  </a:lnTo>
                  <a:lnTo>
                    <a:pt x="1698" y="1"/>
                  </a:lnTo>
                  <a:lnTo>
                    <a:pt x="1812" y="2"/>
                  </a:lnTo>
                  <a:lnTo>
                    <a:pt x="1923" y="5"/>
                  </a:lnTo>
                  <a:lnTo>
                    <a:pt x="2030" y="9"/>
                  </a:lnTo>
                  <a:lnTo>
                    <a:pt x="2133" y="12"/>
                  </a:lnTo>
                  <a:lnTo>
                    <a:pt x="2231" y="18"/>
                  </a:lnTo>
                  <a:lnTo>
                    <a:pt x="2324" y="23"/>
                  </a:lnTo>
                  <a:lnTo>
                    <a:pt x="2412" y="28"/>
                  </a:lnTo>
                  <a:lnTo>
                    <a:pt x="2494" y="34"/>
                  </a:lnTo>
                  <a:lnTo>
                    <a:pt x="2570" y="41"/>
                  </a:lnTo>
                  <a:lnTo>
                    <a:pt x="2641" y="48"/>
                  </a:lnTo>
                  <a:lnTo>
                    <a:pt x="2704" y="56"/>
                  </a:lnTo>
                  <a:lnTo>
                    <a:pt x="2759" y="64"/>
                  </a:lnTo>
                  <a:lnTo>
                    <a:pt x="2808" y="72"/>
                  </a:lnTo>
                  <a:lnTo>
                    <a:pt x="2848" y="81"/>
                  </a:lnTo>
                  <a:lnTo>
                    <a:pt x="2880" y="90"/>
                  </a:lnTo>
                  <a:lnTo>
                    <a:pt x="2903" y="99"/>
                  </a:lnTo>
                  <a:lnTo>
                    <a:pt x="2917" y="109"/>
                  </a:lnTo>
                  <a:lnTo>
                    <a:pt x="2922" y="119"/>
                  </a:lnTo>
                  <a:lnTo>
                    <a:pt x="2921" y="123"/>
                  </a:lnTo>
                  <a:lnTo>
                    <a:pt x="2918" y="127"/>
                  </a:lnTo>
                  <a:lnTo>
                    <a:pt x="2914" y="131"/>
                  </a:lnTo>
                  <a:lnTo>
                    <a:pt x="2898" y="140"/>
                  </a:lnTo>
                  <a:lnTo>
                    <a:pt x="2872" y="150"/>
                  </a:lnTo>
                  <a:lnTo>
                    <a:pt x="2839" y="158"/>
                  </a:lnTo>
                  <a:lnTo>
                    <a:pt x="2797" y="167"/>
                  </a:lnTo>
                  <a:lnTo>
                    <a:pt x="2749" y="174"/>
                  </a:lnTo>
                  <a:lnTo>
                    <a:pt x="2692" y="183"/>
                  </a:lnTo>
                  <a:lnTo>
                    <a:pt x="2629" y="190"/>
                  </a:lnTo>
                  <a:lnTo>
                    <a:pt x="2558" y="198"/>
                  </a:lnTo>
                  <a:lnTo>
                    <a:pt x="2483" y="204"/>
                  </a:lnTo>
                  <a:lnTo>
                    <a:pt x="2402" y="210"/>
                  </a:lnTo>
                  <a:lnTo>
                    <a:pt x="2314" y="215"/>
                  </a:lnTo>
                  <a:lnTo>
                    <a:pt x="2222" y="221"/>
                  </a:lnTo>
                  <a:lnTo>
                    <a:pt x="2124" y="224"/>
                  </a:lnTo>
                  <a:lnTo>
                    <a:pt x="2022" y="228"/>
                  </a:lnTo>
                  <a:lnTo>
                    <a:pt x="1917" y="232"/>
                  </a:lnTo>
                  <a:lnTo>
                    <a:pt x="1808" y="235"/>
                  </a:lnTo>
                  <a:lnTo>
                    <a:pt x="1695" y="236"/>
                  </a:lnTo>
                  <a:lnTo>
                    <a:pt x="1579" y="237"/>
                  </a:lnTo>
                  <a:lnTo>
                    <a:pt x="1461" y="237"/>
                  </a:lnTo>
                  <a:lnTo>
                    <a:pt x="1342" y="237"/>
                  </a:lnTo>
                  <a:lnTo>
                    <a:pt x="1227" y="236"/>
                  </a:lnTo>
                  <a:lnTo>
                    <a:pt x="1115" y="235"/>
                  </a:lnTo>
                  <a:lnTo>
                    <a:pt x="1006" y="232"/>
                  </a:lnTo>
                  <a:lnTo>
                    <a:pt x="900" y="228"/>
                  </a:lnTo>
                  <a:lnTo>
                    <a:pt x="799" y="224"/>
                  </a:lnTo>
                  <a:lnTo>
                    <a:pt x="701" y="221"/>
                  </a:lnTo>
                  <a:lnTo>
                    <a:pt x="608" y="215"/>
                  </a:lnTo>
                  <a:lnTo>
                    <a:pt x="521" y="210"/>
                  </a:lnTo>
                  <a:lnTo>
                    <a:pt x="439" y="204"/>
                  </a:lnTo>
                  <a:lnTo>
                    <a:pt x="363" y="198"/>
                  </a:lnTo>
                  <a:lnTo>
                    <a:pt x="293" y="190"/>
                  </a:lnTo>
                  <a:lnTo>
                    <a:pt x="230" y="183"/>
                  </a:lnTo>
                  <a:lnTo>
                    <a:pt x="174" y="174"/>
                  </a:lnTo>
                  <a:lnTo>
                    <a:pt x="124" y="167"/>
                  </a:lnTo>
                  <a:lnTo>
                    <a:pt x="83" y="158"/>
                  </a:lnTo>
                  <a:lnTo>
                    <a:pt x="49" y="150"/>
                  </a:lnTo>
                  <a:lnTo>
                    <a:pt x="25" y="140"/>
                  </a:lnTo>
                  <a:lnTo>
                    <a:pt x="8" y="131"/>
                  </a:lnTo>
                  <a:lnTo>
                    <a:pt x="3" y="127"/>
                  </a:lnTo>
                  <a:lnTo>
                    <a:pt x="0" y="123"/>
                  </a:lnTo>
                  <a:lnTo>
                    <a:pt x="0" y="119"/>
                  </a:lnTo>
                  <a:lnTo>
                    <a:pt x="4" y="109"/>
                  </a:lnTo>
                  <a:lnTo>
                    <a:pt x="20" y="99"/>
                  </a:lnTo>
                  <a:lnTo>
                    <a:pt x="43" y="90"/>
                  </a:lnTo>
                  <a:lnTo>
                    <a:pt x="75" y="81"/>
                  </a:lnTo>
                  <a:lnTo>
                    <a:pt x="115" y="72"/>
                  </a:lnTo>
                  <a:lnTo>
                    <a:pt x="164" y="64"/>
                  </a:lnTo>
                  <a:lnTo>
                    <a:pt x="219" y="56"/>
                  </a:lnTo>
                  <a:lnTo>
                    <a:pt x="282" y="48"/>
                  </a:lnTo>
                  <a:lnTo>
                    <a:pt x="351" y="41"/>
                  </a:lnTo>
                  <a:lnTo>
                    <a:pt x="428" y="34"/>
                  </a:lnTo>
                  <a:lnTo>
                    <a:pt x="511" y="28"/>
                  </a:lnTo>
                  <a:lnTo>
                    <a:pt x="598" y="23"/>
                  </a:lnTo>
                  <a:lnTo>
                    <a:pt x="692" y="18"/>
                  </a:lnTo>
                  <a:lnTo>
                    <a:pt x="790" y="12"/>
                  </a:lnTo>
                  <a:lnTo>
                    <a:pt x="892" y="9"/>
                  </a:lnTo>
                  <a:lnTo>
                    <a:pt x="999" y="5"/>
                  </a:lnTo>
                  <a:lnTo>
                    <a:pt x="1110" y="2"/>
                  </a:lnTo>
                  <a:lnTo>
                    <a:pt x="1224" y="1"/>
                  </a:lnTo>
                  <a:lnTo>
                    <a:pt x="1341" y="0"/>
                  </a:lnTo>
                  <a:lnTo>
                    <a:pt x="1461" y="0"/>
                  </a:lnTo>
                  <a:close/>
                </a:path>
              </a:pathLst>
            </a:custGeom>
            <a:solidFill>
              <a:schemeClr val="accent3">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17" name="Group 16">
            <a:extLst>
              <a:ext uri="{FF2B5EF4-FFF2-40B4-BE49-F238E27FC236}">
                <a16:creationId xmlns:a16="http://schemas.microsoft.com/office/drawing/2014/main" id="{57237B2C-934D-C64E-86CE-38562EBF44AA}"/>
              </a:ext>
            </a:extLst>
          </p:cNvPr>
          <p:cNvGrpSpPr/>
          <p:nvPr/>
        </p:nvGrpSpPr>
        <p:grpSpPr>
          <a:xfrm>
            <a:off x="2948305" y="2719295"/>
            <a:ext cx="3247391" cy="566052"/>
            <a:chOff x="1293175" y="2546330"/>
            <a:chExt cx="3960328" cy="536609"/>
          </a:xfrm>
        </p:grpSpPr>
        <p:sp>
          <p:nvSpPr>
            <p:cNvPr id="18" name="Freeform 16">
              <a:extLst>
                <a:ext uri="{FF2B5EF4-FFF2-40B4-BE49-F238E27FC236}">
                  <a16:creationId xmlns:a16="http://schemas.microsoft.com/office/drawing/2014/main" id="{C9BAE9C3-4F15-A442-9FFB-5CE5A4B1E325}"/>
                </a:ext>
              </a:extLst>
            </p:cNvPr>
            <p:cNvSpPr>
              <a:spLocks/>
            </p:cNvSpPr>
            <p:nvPr/>
          </p:nvSpPr>
          <p:spPr bwMode="auto">
            <a:xfrm>
              <a:off x="1293175" y="2683757"/>
              <a:ext cx="3960328" cy="399182"/>
            </a:xfrm>
            <a:custGeom>
              <a:avLst/>
              <a:gdLst>
                <a:gd name="T0" fmla="*/ 9 w 3522"/>
                <a:gd name="T1" fmla="*/ 0 h 355"/>
                <a:gd name="T2" fmla="*/ 55 w 3522"/>
                <a:gd name="T3" fmla="*/ 18 h 355"/>
                <a:gd name="T4" fmla="*/ 139 w 3522"/>
                <a:gd name="T5" fmla="*/ 35 h 355"/>
                <a:gd name="T6" fmla="*/ 256 w 3522"/>
                <a:gd name="T7" fmla="*/ 51 h 355"/>
                <a:gd name="T8" fmla="*/ 402 w 3522"/>
                <a:gd name="T9" fmla="*/ 65 h 355"/>
                <a:gd name="T10" fmla="*/ 577 w 3522"/>
                <a:gd name="T11" fmla="*/ 78 h 355"/>
                <a:gd name="T12" fmla="*/ 776 w 3522"/>
                <a:gd name="T13" fmla="*/ 88 h 355"/>
                <a:gd name="T14" fmla="*/ 997 w 3522"/>
                <a:gd name="T15" fmla="*/ 97 h 355"/>
                <a:gd name="T16" fmla="*/ 1238 w 3522"/>
                <a:gd name="T17" fmla="*/ 103 h 355"/>
                <a:gd name="T18" fmla="*/ 1492 w 3522"/>
                <a:gd name="T19" fmla="*/ 107 h 355"/>
                <a:gd name="T20" fmla="*/ 1760 w 3522"/>
                <a:gd name="T21" fmla="*/ 108 h 355"/>
                <a:gd name="T22" fmla="*/ 2028 w 3522"/>
                <a:gd name="T23" fmla="*/ 107 h 355"/>
                <a:gd name="T24" fmla="*/ 2284 w 3522"/>
                <a:gd name="T25" fmla="*/ 103 h 355"/>
                <a:gd name="T26" fmla="*/ 2523 w 3522"/>
                <a:gd name="T27" fmla="*/ 97 h 355"/>
                <a:gd name="T28" fmla="*/ 2744 w 3522"/>
                <a:gd name="T29" fmla="*/ 88 h 355"/>
                <a:gd name="T30" fmla="*/ 2945 w 3522"/>
                <a:gd name="T31" fmla="*/ 78 h 355"/>
                <a:gd name="T32" fmla="*/ 3120 w 3522"/>
                <a:gd name="T33" fmla="*/ 65 h 355"/>
                <a:gd name="T34" fmla="*/ 3266 w 3522"/>
                <a:gd name="T35" fmla="*/ 51 h 355"/>
                <a:gd name="T36" fmla="*/ 3383 w 3522"/>
                <a:gd name="T37" fmla="*/ 35 h 355"/>
                <a:gd name="T38" fmla="*/ 3467 w 3522"/>
                <a:gd name="T39" fmla="*/ 18 h 355"/>
                <a:gd name="T40" fmla="*/ 3513 w 3522"/>
                <a:gd name="T41" fmla="*/ 0 h 355"/>
                <a:gd name="T42" fmla="*/ 3522 w 3522"/>
                <a:gd name="T43" fmla="*/ 234 h 355"/>
                <a:gd name="T44" fmla="*/ 3503 w 3522"/>
                <a:gd name="T45" fmla="*/ 252 h 355"/>
                <a:gd name="T46" fmla="*/ 3448 w 3522"/>
                <a:gd name="T47" fmla="*/ 269 h 355"/>
                <a:gd name="T48" fmla="*/ 3359 w 3522"/>
                <a:gd name="T49" fmla="*/ 286 h 355"/>
                <a:gd name="T50" fmla="*/ 3238 w 3522"/>
                <a:gd name="T51" fmla="*/ 300 h 355"/>
                <a:gd name="T52" fmla="*/ 3090 w 3522"/>
                <a:gd name="T53" fmla="*/ 314 h 355"/>
                <a:gd name="T54" fmla="*/ 2917 w 3522"/>
                <a:gd name="T55" fmla="*/ 326 h 355"/>
                <a:gd name="T56" fmla="*/ 2720 w 3522"/>
                <a:gd name="T57" fmla="*/ 336 h 355"/>
                <a:gd name="T58" fmla="*/ 2504 w 3522"/>
                <a:gd name="T59" fmla="*/ 344 h 355"/>
                <a:gd name="T60" fmla="*/ 2270 w 3522"/>
                <a:gd name="T61" fmla="*/ 350 h 355"/>
                <a:gd name="T62" fmla="*/ 2021 w 3522"/>
                <a:gd name="T63" fmla="*/ 354 h 355"/>
                <a:gd name="T64" fmla="*/ 1760 w 3522"/>
                <a:gd name="T65" fmla="*/ 355 h 355"/>
                <a:gd name="T66" fmla="*/ 1500 w 3522"/>
                <a:gd name="T67" fmla="*/ 354 h 355"/>
                <a:gd name="T68" fmla="*/ 1252 w 3522"/>
                <a:gd name="T69" fmla="*/ 350 h 355"/>
                <a:gd name="T70" fmla="*/ 1018 w 3522"/>
                <a:gd name="T71" fmla="*/ 344 h 355"/>
                <a:gd name="T72" fmla="*/ 802 w 3522"/>
                <a:gd name="T73" fmla="*/ 336 h 355"/>
                <a:gd name="T74" fmla="*/ 605 w 3522"/>
                <a:gd name="T75" fmla="*/ 326 h 355"/>
                <a:gd name="T76" fmla="*/ 432 w 3522"/>
                <a:gd name="T77" fmla="*/ 314 h 355"/>
                <a:gd name="T78" fmla="*/ 283 w 3522"/>
                <a:gd name="T79" fmla="*/ 300 h 355"/>
                <a:gd name="T80" fmla="*/ 163 w 3522"/>
                <a:gd name="T81" fmla="*/ 286 h 355"/>
                <a:gd name="T82" fmla="*/ 74 w 3522"/>
                <a:gd name="T83" fmla="*/ 269 h 355"/>
                <a:gd name="T84" fmla="*/ 18 w 3522"/>
                <a:gd name="T85" fmla="*/ 252 h 355"/>
                <a:gd name="T86" fmla="*/ 0 w 3522"/>
                <a:gd name="T87" fmla="*/ 234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22" h="355">
                  <a:moveTo>
                    <a:pt x="0" y="0"/>
                  </a:moveTo>
                  <a:lnTo>
                    <a:pt x="9" y="0"/>
                  </a:lnTo>
                  <a:lnTo>
                    <a:pt x="27" y="9"/>
                  </a:lnTo>
                  <a:lnTo>
                    <a:pt x="55" y="18"/>
                  </a:lnTo>
                  <a:lnTo>
                    <a:pt x="92" y="26"/>
                  </a:lnTo>
                  <a:lnTo>
                    <a:pt x="139" y="35"/>
                  </a:lnTo>
                  <a:lnTo>
                    <a:pt x="193" y="43"/>
                  </a:lnTo>
                  <a:lnTo>
                    <a:pt x="256" y="51"/>
                  </a:lnTo>
                  <a:lnTo>
                    <a:pt x="325" y="57"/>
                  </a:lnTo>
                  <a:lnTo>
                    <a:pt x="402" y="65"/>
                  </a:lnTo>
                  <a:lnTo>
                    <a:pt x="487" y="71"/>
                  </a:lnTo>
                  <a:lnTo>
                    <a:pt x="577" y="78"/>
                  </a:lnTo>
                  <a:lnTo>
                    <a:pt x="675" y="83"/>
                  </a:lnTo>
                  <a:lnTo>
                    <a:pt x="776" y="88"/>
                  </a:lnTo>
                  <a:lnTo>
                    <a:pt x="884" y="92"/>
                  </a:lnTo>
                  <a:lnTo>
                    <a:pt x="997" y="97"/>
                  </a:lnTo>
                  <a:lnTo>
                    <a:pt x="1116" y="99"/>
                  </a:lnTo>
                  <a:lnTo>
                    <a:pt x="1238" y="103"/>
                  </a:lnTo>
                  <a:lnTo>
                    <a:pt x="1364" y="105"/>
                  </a:lnTo>
                  <a:lnTo>
                    <a:pt x="1492" y="107"/>
                  </a:lnTo>
                  <a:lnTo>
                    <a:pt x="1626" y="108"/>
                  </a:lnTo>
                  <a:lnTo>
                    <a:pt x="1760" y="108"/>
                  </a:lnTo>
                  <a:lnTo>
                    <a:pt x="1896" y="108"/>
                  </a:lnTo>
                  <a:lnTo>
                    <a:pt x="2028" y="107"/>
                  </a:lnTo>
                  <a:lnTo>
                    <a:pt x="2158" y="105"/>
                  </a:lnTo>
                  <a:lnTo>
                    <a:pt x="2284" y="103"/>
                  </a:lnTo>
                  <a:lnTo>
                    <a:pt x="2406" y="99"/>
                  </a:lnTo>
                  <a:lnTo>
                    <a:pt x="2523" y="97"/>
                  </a:lnTo>
                  <a:lnTo>
                    <a:pt x="2636" y="92"/>
                  </a:lnTo>
                  <a:lnTo>
                    <a:pt x="2744" y="88"/>
                  </a:lnTo>
                  <a:lnTo>
                    <a:pt x="2847" y="83"/>
                  </a:lnTo>
                  <a:lnTo>
                    <a:pt x="2945" y="78"/>
                  </a:lnTo>
                  <a:lnTo>
                    <a:pt x="3035" y="71"/>
                  </a:lnTo>
                  <a:lnTo>
                    <a:pt x="3120" y="65"/>
                  </a:lnTo>
                  <a:lnTo>
                    <a:pt x="3197" y="57"/>
                  </a:lnTo>
                  <a:lnTo>
                    <a:pt x="3266" y="51"/>
                  </a:lnTo>
                  <a:lnTo>
                    <a:pt x="3329" y="43"/>
                  </a:lnTo>
                  <a:lnTo>
                    <a:pt x="3383" y="35"/>
                  </a:lnTo>
                  <a:lnTo>
                    <a:pt x="3430" y="26"/>
                  </a:lnTo>
                  <a:lnTo>
                    <a:pt x="3467" y="18"/>
                  </a:lnTo>
                  <a:lnTo>
                    <a:pt x="3494" y="9"/>
                  </a:lnTo>
                  <a:lnTo>
                    <a:pt x="3513" y="0"/>
                  </a:lnTo>
                  <a:lnTo>
                    <a:pt x="3522" y="0"/>
                  </a:lnTo>
                  <a:lnTo>
                    <a:pt x="3522" y="234"/>
                  </a:lnTo>
                  <a:lnTo>
                    <a:pt x="3517" y="243"/>
                  </a:lnTo>
                  <a:lnTo>
                    <a:pt x="3503" y="252"/>
                  </a:lnTo>
                  <a:lnTo>
                    <a:pt x="3480" y="261"/>
                  </a:lnTo>
                  <a:lnTo>
                    <a:pt x="3448" y="269"/>
                  </a:lnTo>
                  <a:lnTo>
                    <a:pt x="3408" y="278"/>
                  </a:lnTo>
                  <a:lnTo>
                    <a:pt x="3359" y="286"/>
                  </a:lnTo>
                  <a:lnTo>
                    <a:pt x="3302" y="293"/>
                  </a:lnTo>
                  <a:lnTo>
                    <a:pt x="3238" y="300"/>
                  </a:lnTo>
                  <a:lnTo>
                    <a:pt x="3167" y="308"/>
                  </a:lnTo>
                  <a:lnTo>
                    <a:pt x="3090" y="314"/>
                  </a:lnTo>
                  <a:lnTo>
                    <a:pt x="3007" y="320"/>
                  </a:lnTo>
                  <a:lnTo>
                    <a:pt x="2917" y="326"/>
                  </a:lnTo>
                  <a:lnTo>
                    <a:pt x="2822" y="331"/>
                  </a:lnTo>
                  <a:lnTo>
                    <a:pt x="2720" y="336"/>
                  </a:lnTo>
                  <a:lnTo>
                    <a:pt x="2615" y="340"/>
                  </a:lnTo>
                  <a:lnTo>
                    <a:pt x="2504" y="344"/>
                  </a:lnTo>
                  <a:lnTo>
                    <a:pt x="2388" y="347"/>
                  </a:lnTo>
                  <a:lnTo>
                    <a:pt x="2270" y="350"/>
                  </a:lnTo>
                  <a:lnTo>
                    <a:pt x="2147" y="353"/>
                  </a:lnTo>
                  <a:lnTo>
                    <a:pt x="2021" y="354"/>
                  </a:lnTo>
                  <a:lnTo>
                    <a:pt x="1892" y="355"/>
                  </a:lnTo>
                  <a:lnTo>
                    <a:pt x="1760" y="355"/>
                  </a:lnTo>
                  <a:lnTo>
                    <a:pt x="1630" y="355"/>
                  </a:lnTo>
                  <a:lnTo>
                    <a:pt x="1500" y="354"/>
                  </a:lnTo>
                  <a:lnTo>
                    <a:pt x="1374" y="353"/>
                  </a:lnTo>
                  <a:lnTo>
                    <a:pt x="1252" y="350"/>
                  </a:lnTo>
                  <a:lnTo>
                    <a:pt x="1134" y="347"/>
                  </a:lnTo>
                  <a:lnTo>
                    <a:pt x="1018" y="344"/>
                  </a:lnTo>
                  <a:lnTo>
                    <a:pt x="907" y="340"/>
                  </a:lnTo>
                  <a:lnTo>
                    <a:pt x="802" y="336"/>
                  </a:lnTo>
                  <a:lnTo>
                    <a:pt x="701" y="331"/>
                  </a:lnTo>
                  <a:lnTo>
                    <a:pt x="605" y="326"/>
                  </a:lnTo>
                  <a:lnTo>
                    <a:pt x="515" y="320"/>
                  </a:lnTo>
                  <a:lnTo>
                    <a:pt x="432" y="314"/>
                  </a:lnTo>
                  <a:lnTo>
                    <a:pt x="353" y="308"/>
                  </a:lnTo>
                  <a:lnTo>
                    <a:pt x="283" y="300"/>
                  </a:lnTo>
                  <a:lnTo>
                    <a:pt x="220" y="293"/>
                  </a:lnTo>
                  <a:lnTo>
                    <a:pt x="163" y="286"/>
                  </a:lnTo>
                  <a:lnTo>
                    <a:pt x="114" y="278"/>
                  </a:lnTo>
                  <a:lnTo>
                    <a:pt x="74" y="269"/>
                  </a:lnTo>
                  <a:lnTo>
                    <a:pt x="42" y="261"/>
                  </a:lnTo>
                  <a:lnTo>
                    <a:pt x="18" y="252"/>
                  </a:lnTo>
                  <a:lnTo>
                    <a:pt x="4" y="243"/>
                  </a:lnTo>
                  <a:lnTo>
                    <a:pt x="0" y="234"/>
                  </a:lnTo>
                  <a:lnTo>
                    <a:pt x="0" y="0"/>
                  </a:lnTo>
                  <a:close/>
                </a:path>
              </a:pathLst>
            </a:custGeom>
            <a:solidFill>
              <a:schemeClr val="accent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19" name="Freeform 17">
              <a:extLst>
                <a:ext uri="{FF2B5EF4-FFF2-40B4-BE49-F238E27FC236}">
                  <a16:creationId xmlns:a16="http://schemas.microsoft.com/office/drawing/2014/main" id="{A4CE3A9E-A733-A846-8D51-FB8CF99548A5}"/>
                </a:ext>
              </a:extLst>
            </p:cNvPr>
            <p:cNvSpPr>
              <a:spLocks/>
            </p:cNvSpPr>
            <p:nvPr/>
          </p:nvSpPr>
          <p:spPr bwMode="auto">
            <a:xfrm>
              <a:off x="1293175" y="2546330"/>
              <a:ext cx="3960328" cy="270994"/>
            </a:xfrm>
            <a:custGeom>
              <a:avLst/>
              <a:gdLst>
                <a:gd name="T0" fmla="*/ 1892 w 3522"/>
                <a:gd name="T1" fmla="*/ 0 h 241"/>
                <a:gd name="T2" fmla="*/ 2147 w 3522"/>
                <a:gd name="T3" fmla="*/ 2 h 241"/>
                <a:gd name="T4" fmla="*/ 2388 w 3522"/>
                <a:gd name="T5" fmla="*/ 8 h 241"/>
                <a:gd name="T6" fmla="*/ 2615 w 3522"/>
                <a:gd name="T7" fmla="*/ 15 h 241"/>
                <a:gd name="T8" fmla="*/ 2822 w 3522"/>
                <a:gd name="T9" fmla="*/ 24 h 241"/>
                <a:gd name="T10" fmla="*/ 3007 w 3522"/>
                <a:gd name="T11" fmla="*/ 36 h 241"/>
                <a:gd name="T12" fmla="*/ 3167 w 3522"/>
                <a:gd name="T13" fmla="*/ 49 h 241"/>
                <a:gd name="T14" fmla="*/ 3302 w 3522"/>
                <a:gd name="T15" fmla="*/ 63 h 241"/>
                <a:gd name="T16" fmla="*/ 3408 w 3522"/>
                <a:gd name="T17" fmla="*/ 78 h 241"/>
                <a:gd name="T18" fmla="*/ 3480 w 3522"/>
                <a:gd name="T19" fmla="*/ 94 h 241"/>
                <a:gd name="T20" fmla="*/ 3517 w 3522"/>
                <a:gd name="T21" fmla="*/ 112 h 241"/>
                <a:gd name="T22" fmla="*/ 3521 w 3522"/>
                <a:gd name="T23" fmla="*/ 124 h 241"/>
                <a:gd name="T24" fmla="*/ 3513 w 3522"/>
                <a:gd name="T25" fmla="*/ 133 h 241"/>
                <a:gd name="T26" fmla="*/ 3467 w 3522"/>
                <a:gd name="T27" fmla="*/ 151 h 241"/>
                <a:gd name="T28" fmla="*/ 3383 w 3522"/>
                <a:gd name="T29" fmla="*/ 168 h 241"/>
                <a:gd name="T30" fmla="*/ 3266 w 3522"/>
                <a:gd name="T31" fmla="*/ 184 h 241"/>
                <a:gd name="T32" fmla="*/ 3120 w 3522"/>
                <a:gd name="T33" fmla="*/ 198 h 241"/>
                <a:gd name="T34" fmla="*/ 2945 w 3522"/>
                <a:gd name="T35" fmla="*/ 211 h 241"/>
                <a:gd name="T36" fmla="*/ 2744 w 3522"/>
                <a:gd name="T37" fmla="*/ 221 h 241"/>
                <a:gd name="T38" fmla="*/ 2523 w 3522"/>
                <a:gd name="T39" fmla="*/ 230 h 241"/>
                <a:gd name="T40" fmla="*/ 2284 w 3522"/>
                <a:gd name="T41" fmla="*/ 236 h 241"/>
                <a:gd name="T42" fmla="*/ 2028 w 3522"/>
                <a:gd name="T43" fmla="*/ 240 h 241"/>
                <a:gd name="T44" fmla="*/ 1760 w 3522"/>
                <a:gd name="T45" fmla="*/ 241 h 241"/>
                <a:gd name="T46" fmla="*/ 1492 w 3522"/>
                <a:gd name="T47" fmla="*/ 240 h 241"/>
                <a:gd name="T48" fmla="*/ 1238 w 3522"/>
                <a:gd name="T49" fmla="*/ 236 h 241"/>
                <a:gd name="T50" fmla="*/ 997 w 3522"/>
                <a:gd name="T51" fmla="*/ 230 h 241"/>
                <a:gd name="T52" fmla="*/ 776 w 3522"/>
                <a:gd name="T53" fmla="*/ 221 h 241"/>
                <a:gd name="T54" fmla="*/ 577 w 3522"/>
                <a:gd name="T55" fmla="*/ 211 h 241"/>
                <a:gd name="T56" fmla="*/ 402 w 3522"/>
                <a:gd name="T57" fmla="*/ 198 h 241"/>
                <a:gd name="T58" fmla="*/ 256 w 3522"/>
                <a:gd name="T59" fmla="*/ 184 h 241"/>
                <a:gd name="T60" fmla="*/ 139 w 3522"/>
                <a:gd name="T61" fmla="*/ 168 h 241"/>
                <a:gd name="T62" fmla="*/ 55 w 3522"/>
                <a:gd name="T63" fmla="*/ 151 h 241"/>
                <a:gd name="T64" fmla="*/ 9 w 3522"/>
                <a:gd name="T65" fmla="*/ 133 h 241"/>
                <a:gd name="T66" fmla="*/ 0 w 3522"/>
                <a:gd name="T67" fmla="*/ 124 h 241"/>
                <a:gd name="T68" fmla="*/ 4 w 3522"/>
                <a:gd name="T69" fmla="*/ 112 h 241"/>
                <a:gd name="T70" fmla="*/ 42 w 3522"/>
                <a:gd name="T71" fmla="*/ 94 h 241"/>
                <a:gd name="T72" fmla="*/ 114 w 3522"/>
                <a:gd name="T73" fmla="*/ 78 h 241"/>
                <a:gd name="T74" fmla="*/ 220 w 3522"/>
                <a:gd name="T75" fmla="*/ 63 h 241"/>
                <a:gd name="T76" fmla="*/ 353 w 3522"/>
                <a:gd name="T77" fmla="*/ 49 h 241"/>
                <a:gd name="T78" fmla="*/ 515 w 3522"/>
                <a:gd name="T79" fmla="*/ 36 h 241"/>
                <a:gd name="T80" fmla="*/ 701 w 3522"/>
                <a:gd name="T81" fmla="*/ 24 h 241"/>
                <a:gd name="T82" fmla="*/ 907 w 3522"/>
                <a:gd name="T83" fmla="*/ 15 h 241"/>
                <a:gd name="T84" fmla="*/ 1134 w 3522"/>
                <a:gd name="T85" fmla="*/ 8 h 241"/>
                <a:gd name="T86" fmla="*/ 1374 w 3522"/>
                <a:gd name="T87" fmla="*/ 2 h 241"/>
                <a:gd name="T88" fmla="*/ 1630 w 3522"/>
                <a:gd name="T89"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522" h="241">
                  <a:moveTo>
                    <a:pt x="1760" y="0"/>
                  </a:moveTo>
                  <a:lnTo>
                    <a:pt x="1892" y="0"/>
                  </a:lnTo>
                  <a:lnTo>
                    <a:pt x="2021" y="1"/>
                  </a:lnTo>
                  <a:lnTo>
                    <a:pt x="2147" y="2"/>
                  </a:lnTo>
                  <a:lnTo>
                    <a:pt x="2270" y="5"/>
                  </a:lnTo>
                  <a:lnTo>
                    <a:pt x="2388" y="8"/>
                  </a:lnTo>
                  <a:lnTo>
                    <a:pt x="2504" y="11"/>
                  </a:lnTo>
                  <a:lnTo>
                    <a:pt x="2615" y="15"/>
                  </a:lnTo>
                  <a:lnTo>
                    <a:pt x="2720" y="19"/>
                  </a:lnTo>
                  <a:lnTo>
                    <a:pt x="2822" y="24"/>
                  </a:lnTo>
                  <a:lnTo>
                    <a:pt x="2917" y="29"/>
                  </a:lnTo>
                  <a:lnTo>
                    <a:pt x="3007" y="36"/>
                  </a:lnTo>
                  <a:lnTo>
                    <a:pt x="3090" y="41"/>
                  </a:lnTo>
                  <a:lnTo>
                    <a:pt x="3167" y="49"/>
                  </a:lnTo>
                  <a:lnTo>
                    <a:pt x="3238" y="55"/>
                  </a:lnTo>
                  <a:lnTo>
                    <a:pt x="3302" y="63"/>
                  </a:lnTo>
                  <a:lnTo>
                    <a:pt x="3359" y="69"/>
                  </a:lnTo>
                  <a:lnTo>
                    <a:pt x="3408" y="78"/>
                  </a:lnTo>
                  <a:lnTo>
                    <a:pt x="3448" y="86"/>
                  </a:lnTo>
                  <a:lnTo>
                    <a:pt x="3480" y="94"/>
                  </a:lnTo>
                  <a:lnTo>
                    <a:pt x="3503" y="103"/>
                  </a:lnTo>
                  <a:lnTo>
                    <a:pt x="3517" y="112"/>
                  </a:lnTo>
                  <a:lnTo>
                    <a:pt x="3522" y="121"/>
                  </a:lnTo>
                  <a:lnTo>
                    <a:pt x="3521" y="124"/>
                  </a:lnTo>
                  <a:lnTo>
                    <a:pt x="3518" y="130"/>
                  </a:lnTo>
                  <a:lnTo>
                    <a:pt x="3513" y="133"/>
                  </a:lnTo>
                  <a:lnTo>
                    <a:pt x="3494" y="142"/>
                  </a:lnTo>
                  <a:lnTo>
                    <a:pt x="3467" y="151"/>
                  </a:lnTo>
                  <a:lnTo>
                    <a:pt x="3430" y="159"/>
                  </a:lnTo>
                  <a:lnTo>
                    <a:pt x="3383" y="168"/>
                  </a:lnTo>
                  <a:lnTo>
                    <a:pt x="3329" y="176"/>
                  </a:lnTo>
                  <a:lnTo>
                    <a:pt x="3266" y="184"/>
                  </a:lnTo>
                  <a:lnTo>
                    <a:pt x="3197" y="190"/>
                  </a:lnTo>
                  <a:lnTo>
                    <a:pt x="3120" y="198"/>
                  </a:lnTo>
                  <a:lnTo>
                    <a:pt x="3035" y="204"/>
                  </a:lnTo>
                  <a:lnTo>
                    <a:pt x="2945" y="211"/>
                  </a:lnTo>
                  <a:lnTo>
                    <a:pt x="2847" y="216"/>
                  </a:lnTo>
                  <a:lnTo>
                    <a:pt x="2744" y="221"/>
                  </a:lnTo>
                  <a:lnTo>
                    <a:pt x="2636" y="225"/>
                  </a:lnTo>
                  <a:lnTo>
                    <a:pt x="2523" y="230"/>
                  </a:lnTo>
                  <a:lnTo>
                    <a:pt x="2406" y="232"/>
                  </a:lnTo>
                  <a:lnTo>
                    <a:pt x="2284" y="236"/>
                  </a:lnTo>
                  <a:lnTo>
                    <a:pt x="2158" y="238"/>
                  </a:lnTo>
                  <a:lnTo>
                    <a:pt x="2028" y="240"/>
                  </a:lnTo>
                  <a:lnTo>
                    <a:pt x="1896" y="241"/>
                  </a:lnTo>
                  <a:lnTo>
                    <a:pt x="1760" y="241"/>
                  </a:lnTo>
                  <a:lnTo>
                    <a:pt x="1626" y="241"/>
                  </a:lnTo>
                  <a:lnTo>
                    <a:pt x="1492" y="240"/>
                  </a:lnTo>
                  <a:lnTo>
                    <a:pt x="1364" y="238"/>
                  </a:lnTo>
                  <a:lnTo>
                    <a:pt x="1238" y="236"/>
                  </a:lnTo>
                  <a:lnTo>
                    <a:pt x="1116" y="232"/>
                  </a:lnTo>
                  <a:lnTo>
                    <a:pt x="997" y="230"/>
                  </a:lnTo>
                  <a:lnTo>
                    <a:pt x="884" y="225"/>
                  </a:lnTo>
                  <a:lnTo>
                    <a:pt x="776" y="221"/>
                  </a:lnTo>
                  <a:lnTo>
                    <a:pt x="675" y="216"/>
                  </a:lnTo>
                  <a:lnTo>
                    <a:pt x="577" y="211"/>
                  </a:lnTo>
                  <a:lnTo>
                    <a:pt x="487" y="204"/>
                  </a:lnTo>
                  <a:lnTo>
                    <a:pt x="402" y="198"/>
                  </a:lnTo>
                  <a:lnTo>
                    <a:pt x="325" y="190"/>
                  </a:lnTo>
                  <a:lnTo>
                    <a:pt x="256" y="184"/>
                  </a:lnTo>
                  <a:lnTo>
                    <a:pt x="193" y="176"/>
                  </a:lnTo>
                  <a:lnTo>
                    <a:pt x="139" y="168"/>
                  </a:lnTo>
                  <a:lnTo>
                    <a:pt x="92" y="159"/>
                  </a:lnTo>
                  <a:lnTo>
                    <a:pt x="55" y="151"/>
                  </a:lnTo>
                  <a:lnTo>
                    <a:pt x="27" y="142"/>
                  </a:lnTo>
                  <a:lnTo>
                    <a:pt x="9" y="133"/>
                  </a:lnTo>
                  <a:lnTo>
                    <a:pt x="4" y="130"/>
                  </a:lnTo>
                  <a:lnTo>
                    <a:pt x="0" y="124"/>
                  </a:lnTo>
                  <a:lnTo>
                    <a:pt x="0" y="121"/>
                  </a:lnTo>
                  <a:lnTo>
                    <a:pt x="4" y="112"/>
                  </a:lnTo>
                  <a:lnTo>
                    <a:pt x="18" y="103"/>
                  </a:lnTo>
                  <a:lnTo>
                    <a:pt x="42" y="94"/>
                  </a:lnTo>
                  <a:lnTo>
                    <a:pt x="74" y="86"/>
                  </a:lnTo>
                  <a:lnTo>
                    <a:pt x="114" y="78"/>
                  </a:lnTo>
                  <a:lnTo>
                    <a:pt x="163" y="69"/>
                  </a:lnTo>
                  <a:lnTo>
                    <a:pt x="220" y="63"/>
                  </a:lnTo>
                  <a:lnTo>
                    <a:pt x="283" y="55"/>
                  </a:lnTo>
                  <a:lnTo>
                    <a:pt x="353" y="49"/>
                  </a:lnTo>
                  <a:lnTo>
                    <a:pt x="432" y="41"/>
                  </a:lnTo>
                  <a:lnTo>
                    <a:pt x="515" y="36"/>
                  </a:lnTo>
                  <a:lnTo>
                    <a:pt x="605" y="29"/>
                  </a:lnTo>
                  <a:lnTo>
                    <a:pt x="701" y="24"/>
                  </a:lnTo>
                  <a:lnTo>
                    <a:pt x="802" y="19"/>
                  </a:lnTo>
                  <a:lnTo>
                    <a:pt x="907" y="15"/>
                  </a:lnTo>
                  <a:lnTo>
                    <a:pt x="1018" y="11"/>
                  </a:lnTo>
                  <a:lnTo>
                    <a:pt x="1134" y="8"/>
                  </a:lnTo>
                  <a:lnTo>
                    <a:pt x="1252" y="5"/>
                  </a:lnTo>
                  <a:lnTo>
                    <a:pt x="1374" y="2"/>
                  </a:lnTo>
                  <a:lnTo>
                    <a:pt x="1500" y="1"/>
                  </a:lnTo>
                  <a:lnTo>
                    <a:pt x="1630" y="0"/>
                  </a:lnTo>
                  <a:lnTo>
                    <a:pt x="1760" y="0"/>
                  </a:lnTo>
                  <a:close/>
                </a:path>
              </a:pathLst>
            </a:custGeom>
            <a:solidFill>
              <a:schemeClr val="accent2">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grpSp>
        <p:nvGrpSpPr>
          <p:cNvPr id="20" name="Group 19">
            <a:extLst>
              <a:ext uri="{FF2B5EF4-FFF2-40B4-BE49-F238E27FC236}">
                <a16:creationId xmlns:a16="http://schemas.microsoft.com/office/drawing/2014/main" id="{6BE66905-79D3-5C44-8C0A-86FED35AF7CE}"/>
              </a:ext>
            </a:extLst>
          </p:cNvPr>
          <p:cNvGrpSpPr/>
          <p:nvPr/>
        </p:nvGrpSpPr>
        <p:grpSpPr>
          <a:xfrm>
            <a:off x="2619140" y="2210664"/>
            <a:ext cx="3905722" cy="560349"/>
            <a:chOff x="888371" y="1890558"/>
            <a:chExt cx="4763189" cy="531203"/>
          </a:xfrm>
        </p:grpSpPr>
        <p:sp>
          <p:nvSpPr>
            <p:cNvPr id="21" name="Freeform 18">
              <a:extLst>
                <a:ext uri="{FF2B5EF4-FFF2-40B4-BE49-F238E27FC236}">
                  <a16:creationId xmlns:a16="http://schemas.microsoft.com/office/drawing/2014/main" id="{C290879C-B95B-6248-B6EC-79F51806DE8E}"/>
                </a:ext>
              </a:extLst>
            </p:cNvPr>
            <p:cNvSpPr>
              <a:spLocks/>
            </p:cNvSpPr>
            <p:nvPr/>
          </p:nvSpPr>
          <p:spPr bwMode="auto">
            <a:xfrm>
              <a:off x="888371" y="2027077"/>
              <a:ext cx="4763189" cy="394684"/>
            </a:xfrm>
            <a:custGeom>
              <a:avLst/>
              <a:gdLst>
                <a:gd name="T0" fmla="*/ 12 w 4236"/>
                <a:gd name="T1" fmla="*/ 0 h 351"/>
                <a:gd name="T2" fmla="*/ 60 w 4236"/>
                <a:gd name="T3" fmla="*/ 15 h 351"/>
                <a:gd name="T4" fmla="*/ 147 w 4236"/>
                <a:gd name="T5" fmla="*/ 31 h 351"/>
                <a:gd name="T6" fmla="*/ 266 w 4236"/>
                <a:gd name="T7" fmla="*/ 45 h 351"/>
                <a:gd name="T8" fmla="*/ 416 w 4236"/>
                <a:gd name="T9" fmla="*/ 59 h 351"/>
                <a:gd name="T10" fmla="*/ 595 w 4236"/>
                <a:gd name="T11" fmla="*/ 70 h 351"/>
                <a:gd name="T12" fmla="*/ 801 w 4236"/>
                <a:gd name="T13" fmla="*/ 81 h 351"/>
                <a:gd name="T14" fmla="*/ 1028 w 4236"/>
                <a:gd name="T15" fmla="*/ 90 h 351"/>
                <a:gd name="T16" fmla="*/ 1276 w 4236"/>
                <a:gd name="T17" fmla="*/ 96 h 351"/>
                <a:gd name="T18" fmla="*/ 1544 w 4236"/>
                <a:gd name="T19" fmla="*/ 103 h 351"/>
                <a:gd name="T20" fmla="*/ 1824 w 4236"/>
                <a:gd name="T21" fmla="*/ 105 h 351"/>
                <a:gd name="T22" fmla="*/ 2118 w 4236"/>
                <a:gd name="T23" fmla="*/ 106 h 351"/>
                <a:gd name="T24" fmla="*/ 2412 w 4236"/>
                <a:gd name="T25" fmla="*/ 105 h 351"/>
                <a:gd name="T26" fmla="*/ 2693 w 4236"/>
                <a:gd name="T27" fmla="*/ 103 h 351"/>
                <a:gd name="T28" fmla="*/ 2959 w 4236"/>
                <a:gd name="T29" fmla="*/ 96 h 351"/>
                <a:gd name="T30" fmla="*/ 3207 w 4236"/>
                <a:gd name="T31" fmla="*/ 90 h 351"/>
                <a:gd name="T32" fmla="*/ 3435 w 4236"/>
                <a:gd name="T33" fmla="*/ 81 h 351"/>
                <a:gd name="T34" fmla="*/ 3640 w 4236"/>
                <a:gd name="T35" fmla="*/ 70 h 351"/>
                <a:gd name="T36" fmla="*/ 3819 w 4236"/>
                <a:gd name="T37" fmla="*/ 59 h 351"/>
                <a:gd name="T38" fmla="*/ 3971 w 4236"/>
                <a:gd name="T39" fmla="*/ 45 h 351"/>
                <a:gd name="T40" fmla="*/ 4090 w 4236"/>
                <a:gd name="T41" fmla="*/ 31 h 351"/>
                <a:gd name="T42" fmla="*/ 4175 w 4236"/>
                <a:gd name="T43" fmla="*/ 15 h 351"/>
                <a:gd name="T44" fmla="*/ 4224 w 4236"/>
                <a:gd name="T45" fmla="*/ 0 h 351"/>
                <a:gd name="T46" fmla="*/ 4236 w 4236"/>
                <a:gd name="T47" fmla="*/ 231 h 351"/>
                <a:gd name="T48" fmla="*/ 4216 w 4236"/>
                <a:gd name="T49" fmla="*/ 248 h 351"/>
                <a:gd name="T50" fmla="*/ 4160 w 4236"/>
                <a:gd name="T51" fmla="*/ 263 h 351"/>
                <a:gd name="T52" fmla="*/ 4070 w 4236"/>
                <a:gd name="T53" fmla="*/ 279 h 351"/>
                <a:gd name="T54" fmla="*/ 3946 w 4236"/>
                <a:gd name="T55" fmla="*/ 291 h 351"/>
                <a:gd name="T56" fmla="*/ 3795 w 4236"/>
                <a:gd name="T57" fmla="*/ 304 h 351"/>
                <a:gd name="T58" fmla="*/ 3616 w 4236"/>
                <a:gd name="T59" fmla="*/ 316 h 351"/>
                <a:gd name="T60" fmla="*/ 3412 w 4236"/>
                <a:gd name="T61" fmla="*/ 326 h 351"/>
                <a:gd name="T62" fmla="*/ 3187 w 4236"/>
                <a:gd name="T63" fmla="*/ 335 h 351"/>
                <a:gd name="T64" fmla="*/ 2942 w 4236"/>
                <a:gd name="T65" fmla="*/ 342 h 351"/>
                <a:gd name="T66" fmla="*/ 2681 w 4236"/>
                <a:gd name="T67" fmla="*/ 347 h 351"/>
                <a:gd name="T68" fmla="*/ 2405 w 4236"/>
                <a:gd name="T69" fmla="*/ 349 h 351"/>
                <a:gd name="T70" fmla="*/ 2118 w 4236"/>
                <a:gd name="T71" fmla="*/ 351 h 351"/>
                <a:gd name="T72" fmla="*/ 1830 w 4236"/>
                <a:gd name="T73" fmla="*/ 349 h 351"/>
                <a:gd name="T74" fmla="*/ 1555 w 4236"/>
                <a:gd name="T75" fmla="*/ 347 h 351"/>
                <a:gd name="T76" fmla="*/ 1293 w 4236"/>
                <a:gd name="T77" fmla="*/ 342 h 351"/>
                <a:gd name="T78" fmla="*/ 1049 w 4236"/>
                <a:gd name="T79" fmla="*/ 335 h 351"/>
                <a:gd name="T80" fmla="*/ 824 w 4236"/>
                <a:gd name="T81" fmla="*/ 326 h 351"/>
                <a:gd name="T82" fmla="*/ 621 w 4236"/>
                <a:gd name="T83" fmla="*/ 316 h 351"/>
                <a:gd name="T84" fmla="*/ 441 w 4236"/>
                <a:gd name="T85" fmla="*/ 304 h 351"/>
                <a:gd name="T86" fmla="*/ 289 w 4236"/>
                <a:gd name="T87" fmla="*/ 291 h 351"/>
                <a:gd name="T88" fmla="*/ 166 w 4236"/>
                <a:gd name="T89" fmla="*/ 279 h 351"/>
                <a:gd name="T90" fmla="*/ 76 w 4236"/>
                <a:gd name="T91" fmla="*/ 263 h 351"/>
                <a:gd name="T92" fmla="*/ 19 w 4236"/>
                <a:gd name="T93" fmla="*/ 248 h 351"/>
                <a:gd name="T94" fmla="*/ 0 w 4236"/>
                <a:gd name="T95" fmla="*/ 23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36" h="351">
                  <a:moveTo>
                    <a:pt x="0" y="0"/>
                  </a:moveTo>
                  <a:lnTo>
                    <a:pt x="12" y="0"/>
                  </a:lnTo>
                  <a:lnTo>
                    <a:pt x="31" y="7"/>
                  </a:lnTo>
                  <a:lnTo>
                    <a:pt x="60" y="15"/>
                  </a:lnTo>
                  <a:lnTo>
                    <a:pt x="99" y="23"/>
                  </a:lnTo>
                  <a:lnTo>
                    <a:pt x="147" y="31"/>
                  </a:lnTo>
                  <a:lnTo>
                    <a:pt x="202" y="38"/>
                  </a:lnTo>
                  <a:lnTo>
                    <a:pt x="266" y="45"/>
                  </a:lnTo>
                  <a:lnTo>
                    <a:pt x="337" y="52"/>
                  </a:lnTo>
                  <a:lnTo>
                    <a:pt x="416" y="59"/>
                  </a:lnTo>
                  <a:lnTo>
                    <a:pt x="503" y="64"/>
                  </a:lnTo>
                  <a:lnTo>
                    <a:pt x="595" y="70"/>
                  </a:lnTo>
                  <a:lnTo>
                    <a:pt x="695" y="76"/>
                  </a:lnTo>
                  <a:lnTo>
                    <a:pt x="801" y="81"/>
                  </a:lnTo>
                  <a:lnTo>
                    <a:pt x="911" y="86"/>
                  </a:lnTo>
                  <a:lnTo>
                    <a:pt x="1028" y="90"/>
                  </a:lnTo>
                  <a:lnTo>
                    <a:pt x="1150" y="94"/>
                  </a:lnTo>
                  <a:lnTo>
                    <a:pt x="1276" y="96"/>
                  </a:lnTo>
                  <a:lnTo>
                    <a:pt x="1408" y="100"/>
                  </a:lnTo>
                  <a:lnTo>
                    <a:pt x="1544" y="103"/>
                  </a:lnTo>
                  <a:lnTo>
                    <a:pt x="1683" y="104"/>
                  </a:lnTo>
                  <a:lnTo>
                    <a:pt x="1824" y="105"/>
                  </a:lnTo>
                  <a:lnTo>
                    <a:pt x="1969" y="106"/>
                  </a:lnTo>
                  <a:lnTo>
                    <a:pt x="2118" y="106"/>
                  </a:lnTo>
                  <a:lnTo>
                    <a:pt x="2266" y="106"/>
                  </a:lnTo>
                  <a:lnTo>
                    <a:pt x="2412" y="105"/>
                  </a:lnTo>
                  <a:lnTo>
                    <a:pt x="2554" y="104"/>
                  </a:lnTo>
                  <a:lnTo>
                    <a:pt x="2693" y="103"/>
                  </a:lnTo>
                  <a:lnTo>
                    <a:pt x="2828" y="100"/>
                  </a:lnTo>
                  <a:lnTo>
                    <a:pt x="2959" y="96"/>
                  </a:lnTo>
                  <a:lnTo>
                    <a:pt x="3085" y="94"/>
                  </a:lnTo>
                  <a:lnTo>
                    <a:pt x="3207" y="90"/>
                  </a:lnTo>
                  <a:lnTo>
                    <a:pt x="3324" y="86"/>
                  </a:lnTo>
                  <a:lnTo>
                    <a:pt x="3435" y="81"/>
                  </a:lnTo>
                  <a:lnTo>
                    <a:pt x="3541" y="76"/>
                  </a:lnTo>
                  <a:lnTo>
                    <a:pt x="3640" y="70"/>
                  </a:lnTo>
                  <a:lnTo>
                    <a:pt x="3733" y="64"/>
                  </a:lnTo>
                  <a:lnTo>
                    <a:pt x="3819" y="59"/>
                  </a:lnTo>
                  <a:lnTo>
                    <a:pt x="3899" y="52"/>
                  </a:lnTo>
                  <a:lnTo>
                    <a:pt x="3971" y="45"/>
                  </a:lnTo>
                  <a:lnTo>
                    <a:pt x="4034" y="38"/>
                  </a:lnTo>
                  <a:lnTo>
                    <a:pt x="4090" y="31"/>
                  </a:lnTo>
                  <a:lnTo>
                    <a:pt x="4137" y="23"/>
                  </a:lnTo>
                  <a:lnTo>
                    <a:pt x="4175" y="15"/>
                  </a:lnTo>
                  <a:lnTo>
                    <a:pt x="4205" y="7"/>
                  </a:lnTo>
                  <a:lnTo>
                    <a:pt x="4224" y="0"/>
                  </a:lnTo>
                  <a:lnTo>
                    <a:pt x="4236" y="0"/>
                  </a:lnTo>
                  <a:lnTo>
                    <a:pt x="4236" y="231"/>
                  </a:lnTo>
                  <a:lnTo>
                    <a:pt x="4230" y="240"/>
                  </a:lnTo>
                  <a:lnTo>
                    <a:pt x="4216" y="248"/>
                  </a:lnTo>
                  <a:lnTo>
                    <a:pt x="4193" y="255"/>
                  </a:lnTo>
                  <a:lnTo>
                    <a:pt x="4160" y="263"/>
                  </a:lnTo>
                  <a:lnTo>
                    <a:pt x="4119" y="271"/>
                  </a:lnTo>
                  <a:lnTo>
                    <a:pt x="4070" y="279"/>
                  </a:lnTo>
                  <a:lnTo>
                    <a:pt x="4012" y="285"/>
                  </a:lnTo>
                  <a:lnTo>
                    <a:pt x="3946" y="291"/>
                  </a:lnTo>
                  <a:lnTo>
                    <a:pt x="3874" y="298"/>
                  </a:lnTo>
                  <a:lnTo>
                    <a:pt x="3795" y="304"/>
                  </a:lnTo>
                  <a:lnTo>
                    <a:pt x="3709" y="311"/>
                  </a:lnTo>
                  <a:lnTo>
                    <a:pt x="3616" y="316"/>
                  </a:lnTo>
                  <a:lnTo>
                    <a:pt x="3517" y="321"/>
                  </a:lnTo>
                  <a:lnTo>
                    <a:pt x="3412" y="326"/>
                  </a:lnTo>
                  <a:lnTo>
                    <a:pt x="3302" y="330"/>
                  </a:lnTo>
                  <a:lnTo>
                    <a:pt x="3187" y="335"/>
                  </a:lnTo>
                  <a:lnTo>
                    <a:pt x="3067" y="338"/>
                  </a:lnTo>
                  <a:lnTo>
                    <a:pt x="2942" y="342"/>
                  </a:lnTo>
                  <a:lnTo>
                    <a:pt x="2814" y="344"/>
                  </a:lnTo>
                  <a:lnTo>
                    <a:pt x="2681" y="347"/>
                  </a:lnTo>
                  <a:lnTo>
                    <a:pt x="2545" y="348"/>
                  </a:lnTo>
                  <a:lnTo>
                    <a:pt x="2405" y="349"/>
                  </a:lnTo>
                  <a:lnTo>
                    <a:pt x="2262" y="351"/>
                  </a:lnTo>
                  <a:lnTo>
                    <a:pt x="2118" y="351"/>
                  </a:lnTo>
                  <a:lnTo>
                    <a:pt x="1973" y="351"/>
                  </a:lnTo>
                  <a:lnTo>
                    <a:pt x="1830" y="349"/>
                  </a:lnTo>
                  <a:lnTo>
                    <a:pt x="1692" y="348"/>
                  </a:lnTo>
                  <a:lnTo>
                    <a:pt x="1555" y="347"/>
                  </a:lnTo>
                  <a:lnTo>
                    <a:pt x="1422" y="344"/>
                  </a:lnTo>
                  <a:lnTo>
                    <a:pt x="1293" y="342"/>
                  </a:lnTo>
                  <a:lnTo>
                    <a:pt x="1168" y="338"/>
                  </a:lnTo>
                  <a:lnTo>
                    <a:pt x="1049" y="335"/>
                  </a:lnTo>
                  <a:lnTo>
                    <a:pt x="933" y="330"/>
                  </a:lnTo>
                  <a:lnTo>
                    <a:pt x="824" y="326"/>
                  </a:lnTo>
                  <a:lnTo>
                    <a:pt x="719" y="321"/>
                  </a:lnTo>
                  <a:lnTo>
                    <a:pt x="621" y="316"/>
                  </a:lnTo>
                  <a:lnTo>
                    <a:pt x="527" y="311"/>
                  </a:lnTo>
                  <a:lnTo>
                    <a:pt x="441" y="304"/>
                  </a:lnTo>
                  <a:lnTo>
                    <a:pt x="361" y="298"/>
                  </a:lnTo>
                  <a:lnTo>
                    <a:pt x="289" y="291"/>
                  </a:lnTo>
                  <a:lnTo>
                    <a:pt x="224" y="285"/>
                  </a:lnTo>
                  <a:lnTo>
                    <a:pt x="166" y="279"/>
                  </a:lnTo>
                  <a:lnTo>
                    <a:pt x="117" y="271"/>
                  </a:lnTo>
                  <a:lnTo>
                    <a:pt x="76" y="263"/>
                  </a:lnTo>
                  <a:lnTo>
                    <a:pt x="42" y="255"/>
                  </a:lnTo>
                  <a:lnTo>
                    <a:pt x="19" y="248"/>
                  </a:lnTo>
                  <a:lnTo>
                    <a:pt x="5" y="240"/>
                  </a:lnTo>
                  <a:lnTo>
                    <a:pt x="0" y="231"/>
                  </a:lnTo>
                  <a:lnTo>
                    <a:pt x="0" y="0"/>
                  </a:lnTo>
                  <a:close/>
                </a:path>
              </a:pathLst>
            </a:custGeom>
            <a:solidFill>
              <a:schemeClr val="accent1"/>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sp>
          <p:nvSpPr>
            <p:cNvPr id="22" name="Freeform 19">
              <a:extLst>
                <a:ext uri="{FF2B5EF4-FFF2-40B4-BE49-F238E27FC236}">
                  <a16:creationId xmlns:a16="http://schemas.microsoft.com/office/drawing/2014/main" id="{7A0D0BA0-562E-8C43-AB91-8D9645797B75}"/>
                </a:ext>
              </a:extLst>
            </p:cNvPr>
            <p:cNvSpPr>
              <a:spLocks/>
            </p:cNvSpPr>
            <p:nvPr/>
          </p:nvSpPr>
          <p:spPr bwMode="auto">
            <a:xfrm>
              <a:off x="888371" y="1890558"/>
              <a:ext cx="4763189" cy="268745"/>
            </a:xfrm>
            <a:custGeom>
              <a:avLst/>
              <a:gdLst>
                <a:gd name="T0" fmla="*/ 2118 w 4236"/>
                <a:gd name="T1" fmla="*/ 0 h 239"/>
                <a:gd name="T2" fmla="*/ 2405 w 4236"/>
                <a:gd name="T3" fmla="*/ 2 h 239"/>
                <a:gd name="T4" fmla="*/ 2681 w 4236"/>
                <a:gd name="T5" fmla="*/ 6 h 239"/>
                <a:gd name="T6" fmla="*/ 2942 w 4236"/>
                <a:gd name="T7" fmla="*/ 11 h 239"/>
                <a:gd name="T8" fmla="*/ 3187 w 4236"/>
                <a:gd name="T9" fmla="*/ 17 h 239"/>
                <a:gd name="T10" fmla="*/ 3412 w 4236"/>
                <a:gd name="T11" fmla="*/ 26 h 239"/>
                <a:gd name="T12" fmla="*/ 3616 w 4236"/>
                <a:gd name="T13" fmla="*/ 36 h 239"/>
                <a:gd name="T14" fmla="*/ 3795 w 4236"/>
                <a:gd name="T15" fmla="*/ 48 h 239"/>
                <a:gd name="T16" fmla="*/ 3946 w 4236"/>
                <a:gd name="T17" fmla="*/ 60 h 239"/>
                <a:gd name="T18" fmla="*/ 4070 w 4236"/>
                <a:gd name="T19" fmla="*/ 74 h 239"/>
                <a:gd name="T20" fmla="*/ 4160 w 4236"/>
                <a:gd name="T21" fmla="*/ 89 h 239"/>
                <a:gd name="T22" fmla="*/ 4216 w 4236"/>
                <a:gd name="T23" fmla="*/ 105 h 239"/>
                <a:gd name="T24" fmla="*/ 4236 w 4236"/>
                <a:gd name="T25" fmla="*/ 120 h 239"/>
                <a:gd name="T26" fmla="*/ 4233 w 4236"/>
                <a:gd name="T27" fmla="*/ 126 h 239"/>
                <a:gd name="T28" fmla="*/ 4224 w 4236"/>
                <a:gd name="T29" fmla="*/ 133 h 239"/>
                <a:gd name="T30" fmla="*/ 4175 w 4236"/>
                <a:gd name="T31" fmla="*/ 148 h 239"/>
                <a:gd name="T32" fmla="*/ 4090 w 4236"/>
                <a:gd name="T33" fmla="*/ 164 h 239"/>
                <a:gd name="T34" fmla="*/ 3971 w 4236"/>
                <a:gd name="T35" fmla="*/ 178 h 239"/>
                <a:gd name="T36" fmla="*/ 3819 w 4236"/>
                <a:gd name="T37" fmla="*/ 192 h 239"/>
                <a:gd name="T38" fmla="*/ 3640 w 4236"/>
                <a:gd name="T39" fmla="*/ 203 h 239"/>
                <a:gd name="T40" fmla="*/ 3435 w 4236"/>
                <a:gd name="T41" fmla="*/ 214 h 239"/>
                <a:gd name="T42" fmla="*/ 3207 w 4236"/>
                <a:gd name="T43" fmla="*/ 223 h 239"/>
                <a:gd name="T44" fmla="*/ 2959 w 4236"/>
                <a:gd name="T45" fmla="*/ 229 h 239"/>
                <a:gd name="T46" fmla="*/ 2693 w 4236"/>
                <a:gd name="T47" fmla="*/ 236 h 239"/>
                <a:gd name="T48" fmla="*/ 2412 w 4236"/>
                <a:gd name="T49" fmla="*/ 238 h 239"/>
                <a:gd name="T50" fmla="*/ 2118 w 4236"/>
                <a:gd name="T51" fmla="*/ 239 h 239"/>
                <a:gd name="T52" fmla="*/ 1824 w 4236"/>
                <a:gd name="T53" fmla="*/ 238 h 239"/>
                <a:gd name="T54" fmla="*/ 1544 w 4236"/>
                <a:gd name="T55" fmla="*/ 236 h 239"/>
                <a:gd name="T56" fmla="*/ 1276 w 4236"/>
                <a:gd name="T57" fmla="*/ 229 h 239"/>
                <a:gd name="T58" fmla="*/ 1028 w 4236"/>
                <a:gd name="T59" fmla="*/ 223 h 239"/>
                <a:gd name="T60" fmla="*/ 801 w 4236"/>
                <a:gd name="T61" fmla="*/ 214 h 239"/>
                <a:gd name="T62" fmla="*/ 595 w 4236"/>
                <a:gd name="T63" fmla="*/ 203 h 239"/>
                <a:gd name="T64" fmla="*/ 416 w 4236"/>
                <a:gd name="T65" fmla="*/ 192 h 239"/>
                <a:gd name="T66" fmla="*/ 266 w 4236"/>
                <a:gd name="T67" fmla="*/ 178 h 239"/>
                <a:gd name="T68" fmla="*/ 147 w 4236"/>
                <a:gd name="T69" fmla="*/ 164 h 239"/>
                <a:gd name="T70" fmla="*/ 60 w 4236"/>
                <a:gd name="T71" fmla="*/ 148 h 239"/>
                <a:gd name="T72" fmla="*/ 12 w 4236"/>
                <a:gd name="T73" fmla="*/ 133 h 239"/>
                <a:gd name="T74" fmla="*/ 3 w 4236"/>
                <a:gd name="T75" fmla="*/ 126 h 239"/>
                <a:gd name="T76" fmla="*/ 0 w 4236"/>
                <a:gd name="T77" fmla="*/ 120 h 239"/>
                <a:gd name="T78" fmla="*/ 5 w 4236"/>
                <a:gd name="T79" fmla="*/ 112 h 239"/>
                <a:gd name="T80" fmla="*/ 42 w 4236"/>
                <a:gd name="T81" fmla="*/ 97 h 239"/>
                <a:gd name="T82" fmla="*/ 117 w 4236"/>
                <a:gd name="T83" fmla="*/ 81 h 239"/>
                <a:gd name="T84" fmla="*/ 224 w 4236"/>
                <a:gd name="T85" fmla="*/ 67 h 239"/>
                <a:gd name="T86" fmla="*/ 361 w 4236"/>
                <a:gd name="T87" fmla="*/ 53 h 239"/>
                <a:gd name="T88" fmla="*/ 527 w 4236"/>
                <a:gd name="T89" fmla="*/ 42 h 239"/>
                <a:gd name="T90" fmla="*/ 719 w 4236"/>
                <a:gd name="T91" fmla="*/ 31 h 239"/>
                <a:gd name="T92" fmla="*/ 933 w 4236"/>
                <a:gd name="T93" fmla="*/ 21 h 239"/>
                <a:gd name="T94" fmla="*/ 1168 w 4236"/>
                <a:gd name="T95" fmla="*/ 13 h 239"/>
                <a:gd name="T96" fmla="*/ 1422 w 4236"/>
                <a:gd name="T97" fmla="*/ 8 h 239"/>
                <a:gd name="T98" fmla="*/ 1692 w 4236"/>
                <a:gd name="T99" fmla="*/ 3 h 239"/>
                <a:gd name="T100" fmla="*/ 1973 w 4236"/>
                <a:gd name="T101" fmla="*/ 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236" h="239">
                  <a:moveTo>
                    <a:pt x="2117" y="0"/>
                  </a:moveTo>
                  <a:lnTo>
                    <a:pt x="2118" y="0"/>
                  </a:lnTo>
                  <a:lnTo>
                    <a:pt x="2262" y="2"/>
                  </a:lnTo>
                  <a:lnTo>
                    <a:pt x="2405" y="2"/>
                  </a:lnTo>
                  <a:lnTo>
                    <a:pt x="2545" y="3"/>
                  </a:lnTo>
                  <a:lnTo>
                    <a:pt x="2681" y="6"/>
                  </a:lnTo>
                  <a:lnTo>
                    <a:pt x="2814" y="8"/>
                  </a:lnTo>
                  <a:lnTo>
                    <a:pt x="2942" y="11"/>
                  </a:lnTo>
                  <a:lnTo>
                    <a:pt x="3067" y="13"/>
                  </a:lnTo>
                  <a:lnTo>
                    <a:pt x="3187" y="17"/>
                  </a:lnTo>
                  <a:lnTo>
                    <a:pt x="3302" y="21"/>
                  </a:lnTo>
                  <a:lnTo>
                    <a:pt x="3412" y="26"/>
                  </a:lnTo>
                  <a:lnTo>
                    <a:pt x="3517" y="31"/>
                  </a:lnTo>
                  <a:lnTo>
                    <a:pt x="3616" y="36"/>
                  </a:lnTo>
                  <a:lnTo>
                    <a:pt x="3709" y="42"/>
                  </a:lnTo>
                  <a:lnTo>
                    <a:pt x="3795" y="48"/>
                  </a:lnTo>
                  <a:lnTo>
                    <a:pt x="3874" y="53"/>
                  </a:lnTo>
                  <a:lnTo>
                    <a:pt x="3946" y="60"/>
                  </a:lnTo>
                  <a:lnTo>
                    <a:pt x="4012" y="67"/>
                  </a:lnTo>
                  <a:lnTo>
                    <a:pt x="4070" y="74"/>
                  </a:lnTo>
                  <a:lnTo>
                    <a:pt x="4119" y="81"/>
                  </a:lnTo>
                  <a:lnTo>
                    <a:pt x="4160" y="89"/>
                  </a:lnTo>
                  <a:lnTo>
                    <a:pt x="4193" y="97"/>
                  </a:lnTo>
                  <a:lnTo>
                    <a:pt x="4216" y="105"/>
                  </a:lnTo>
                  <a:lnTo>
                    <a:pt x="4230" y="112"/>
                  </a:lnTo>
                  <a:lnTo>
                    <a:pt x="4236" y="120"/>
                  </a:lnTo>
                  <a:lnTo>
                    <a:pt x="4236" y="124"/>
                  </a:lnTo>
                  <a:lnTo>
                    <a:pt x="4233" y="126"/>
                  </a:lnTo>
                  <a:lnTo>
                    <a:pt x="4229" y="129"/>
                  </a:lnTo>
                  <a:lnTo>
                    <a:pt x="4224" y="133"/>
                  </a:lnTo>
                  <a:lnTo>
                    <a:pt x="4205" y="140"/>
                  </a:lnTo>
                  <a:lnTo>
                    <a:pt x="4175" y="148"/>
                  </a:lnTo>
                  <a:lnTo>
                    <a:pt x="4137" y="156"/>
                  </a:lnTo>
                  <a:lnTo>
                    <a:pt x="4090" y="164"/>
                  </a:lnTo>
                  <a:lnTo>
                    <a:pt x="4034" y="171"/>
                  </a:lnTo>
                  <a:lnTo>
                    <a:pt x="3971" y="178"/>
                  </a:lnTo>
                  <a:lnTo>
                    <a:pt x="3899" y="185"/>
                  </a:lnTo>
                  <a:lnTo>
                    <a:pt x="3819" y="192"/>
                  </a:lnTo>
                  <a:lnTo>
                    <a:pt x="3733" y="197"/>
                  </a:lnTo>
                  <a:lnTo>
                    <a:pt x="3640" y="203"/>
                  </a:lnTo>
                  <a:lnTo>
                    <a:pt x="3541" y="209"/>
                  </a:lnTo>
                  <a:lnTo>
                    <a:pt x="3435" y="214"/>
                  </a:lnTo>
                  <a:lnTo>
                    <a:pt x="3324" y="219"/>
                  </a:lnTo>
                  <a:lnTo>
                    <a:pt x="3207" y="223"/>
                  </a:lnTo>
                  <a:lnTo>
                    <a:pt x="3085" y="227"/>
                  </a:lnTo>
                  <a:lnTo>
                    <a:pt x="2959" y="229"/>
                  </a:lnTo>
                  <a:lnTo>
                    <a:pt x="2828" y="233"/>
                  </a:lnTo>
                  <a:lnTo>
                    <a:pt x="2693" y="236"/>
                  </a:lnTo>
                  <a:lnTo>
                    <a:pt x="2554" y="237"/>
                  </a:lnTo>
                  <a:lnTo>
                    <a:pt x="2412" y="238"/>
                  </a:lnTo>
                  <a:lnTo>
                    <a:pt x="2266" y="239"/>
                  </a:lnTo>
                  <a:lnTo>
                    <a:pt x="2118" y="239"/>
                  </a:lnTo>
                  <a:lnTo>
                    <a:pt x="1969" y="239"/>
                  </a:lnTo>
                  <a:lnTo>
                    <a:pt x="1824" y="238"/>
                  </a:lnTo>
                  <a:lnTo>
                    <a:pt x="1683" y="237"/>
                  </a:lnTo>
                  <a:lnTo>
                    <a:pt x="1544" y="236"/>
                  </a:lnTo>
                  <a:lnTo>
                    <a:pt x="1408" y="233"/>
                  </a:lnTo>
                  <a:lnTo>
                    <a:pt x="1276" y="229"/>
                  </a:lnTo>
                  <a:lnTo>
                    <a:pt x="1150" y="227"/>
                  </a:lnTo>
                  <a:lnTo>
                    <a:pt x="1028" y="223"/>
                  </a:lnTo>
                  <a:lnTo>
                    <a:pt x="911" y="219"/>
                  </a:lnTo>
                  <a:lnTo>
                    <a:pt x="801" y="214"/>
                  </a:lnTo>
                  <a:lnTo>
                    <a:pt x="695" y="209"/>
                  </a:lnTo>
                  <a:lnTo>
                    <a:pt x="595" y="203"/>
                  </a:lnTo>
                  <a:lnTo>
                    <a:pt x="503" y="197"/>
                  </a:lnTo>
                  <a:lnTo>
                    <a:pt x="416" y="192"/>
                  </a:lnTo>
                  <a:lnTo>
                    <a:pt x="337" y="185"/>
                  </a:lnTo>
                  <a:lnTo>
                    <a:pt x="266" y="178"/>
                  </a:lnTo>
                  <a:lnTo>
                    <a:pt x="202" y="171"/>
                  </a:lnTo>
                  <a:lnTo>
                    <a:pt x="147" y="164"/>
                  </a:lnTo>
                  <a:lnTo>
                    <a:pt x="99" y="156"/>
                  </a:lnTo>
                  <a:lnTo>
                    <a:pt x="60" y="148"/>
                  </a:lnTo>
                  <a:lnTo>
                    <a:pt x="31" y="140"/>
                  </a:lnTo>
                  <a:lnTo>
                    <a:pt x="12" y="133"/>
                  </a:lnTo>
                  <a:lnTo>
                    <a:pt x="6" y="129"/>
                  </a:lnTo>
                  <a:lnTo>
                    <a:pt x="3" y="126"/>
                  </a:lnTo>
                  <a:lnTo>
                    <a:pt x="1" y="124"/>
                  </a:lnTo>
                  <a:lnTo>
                    <a:pt x="0" y="120"/>
                  </a:lnTo>
                  <a:lnTo>
                    <a:pt x="0" y="120"/>
                  </a:lnTo>
                  <a:lnTo>
                    <a:pt x="5" y="112"/>
                  </a:lnTo>
                  <a:lnTo>
                    <a:pt x="19" y="105"/>
                  </a:lnTo>
                  <a:lnTo>
                    <a:pt x="42" y="97"/>
                  </a:lnTo>
                  <a:lnTo>
                    <a:pt x="76" y="89"/>
                  </a:lnTo>
                  <a:lnTo>
                    <a:pt x="117" y="81"/>
                  </a:lnTo>
                  <a:lnTo>
                    <a:pt x="166" y="74"/>
                  </a:lnTo>
                  <a:lnTo>
                    <a:pt x="224" y="67"/>
                  </a:lnTo>
                  <a:lnTo>
                    <a:pt x="289" y="60"/>
                  </a:lnTo>
                  <a:lnTo>
                    <a:pt x="361" y="53"/>
                  </a:lnTo>
                  <a:lnTo>
                    <a:pt x="441" y="48"/>
                  </a:lnTo>
                  <a:lnTo>
                    <a:pt x="527" y="42"/>
                  </a:lnTo>
                  <a:lnTo>
                    <a:pt x="621" y="36"/>
                  </a:lnTo>
                  <a:lnTo>
                    <a:pt x="719" y="31"/>
                  </a:lnTo>
                  <a:lnTo>
                    <a:pt x="824" y="26"/>
                  </a:lnTo>
                  <a:lnTo>
                    <a:pt x="933" y="21"/>
                  </a:lnTo>
                  <a:lnTo>
                    <a:pt x="1049" y="17"/>
                  </a:lnTo>
                  <a:lnTo>
                    <a:pt x="1168" y="13"/>
                  </a:lnTo>
                  <a:lnTo>
                    <a:pt x="1293" y="11"/>
                  </a:lnTo>
                  <a:lnTo>
                    <a:pt x="1422" y="8"/>
                  </a:lnTo>
                  <a:lnTo>
                    <a:pt x="1555" y="6"/>
                  </a:lnTo>
                  <a:lnTo>
                    <a:pt x="1692" y="3"/>
                  </a:lnTo>
                  <a:lnTo>
                    <a:pt x="1830" y="2"/>
                  </a:lnTo>
                  <a:lnTo>
                    <a:pt x="1973" y="2"/>
                  </a:lnTo>
                  <a:lnTo>
                    <a:pt x="2117" y="0"/>
                  </a:lnTo>
                  <a:close/>
                </a:path>
              </a:pathLst>
            </a:custGeom>
            <a:solidFill>
              <a:schemeClr val="accent1">
                <a:lumMod val="75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2700" dirty="0">
                <a:latin typeface="Muli ExtraLight" panose="02000303000000000000" pitchFamily="2" charset="77"/>
              </a:endParaRPr>
            </a:p>
          </p:txBody>
        </p:sp>
      </p:grpSp>
      <p:sp>
        <p:nvSpPr>
          <p:cNvPr id="23" name="TextBox 22">
            <a:extLst>
              <a:ext uri="{FF2B5EF4-FFF2-40B4-BE49-F238E27FC236}">
                <a16:creationId xmlns:a16="http://schemas.microsoft.com/office/drawing/2014/main" id="{888E3DA6-3CD1-AC4E-AC89-09A692A4BE8C}"/>
              </a:ext>
            </a:extLst>
          </p:cNvPr>
          <p:cNvSpPr txBox="1"/>
          <p:nvPr/>
        </p:nvSpPr>
        <p:spPr>
          <a:xfrm>
            <a:off x="891956" y="950632"/>
            <a:ext cx="6161815" cy="473335"/>
          </a:xfrm>
          <a:prstGeom prst="rect">
            <a:avLst/>
          </a:prstGeom>
          <a:noFill/>
        </p:spPr>
        <p:txBody>
          <a:bodyPr wrap="none" rtlCol="0">
            <a:spAutoFit/>
          </a:bodyPr>
          <a:lstStyle/>
          <a:p>
            <a:pPr algn="ctr"/>
            <a:r>
              <a:rPr lang="hr-HR" sz="2476" b="1" dirty="0">
                <a:solidFill>
                  <a:schemeClr val="tx2"/>
                </a:solidFill>
                <a:latin typeface="Muli" panose="02000503000000000000" pitchFamily="2" charset="77"/>
              </a:rPr>
              <a:t>FAZE U PROCESU ULASKA U PREZADUŽENOST</a:t>
            </a:r>
            <a:endParaRPr lang="en-US" sz="2476" b="1" dirty="0">
              <a:solidFill>
                <a:schemeClr val="tx2"/>
              </a:solidFill>
              <a:latin typeface="Muli" panose="02000503000000000000" pitchFamily="2" charset="77"/>
            </a:endParaRPr>
          </a:p>
        </p:txBody>
      </p:sp>
      <p:cxnSp>
        <p:nvCxnSpPr>
          <p:cNvPr id="25" name="Straight Arrow Connector 24">
            <a:extLst>
              <a:ext uri="{FF2B5EF4-FFF2-40B4-BE49-F238E27FC236}">
                <a16:creationId xmlns:a16="http://schemas.microsoft.com/office/drawing/2014/main" id="{C11325B9-1942-5E4B-B213-AC0EBA353859}"/>
              </a:ext>
            </a:extLst>
          </p:cNvPr>
          <p:cNvCxnSpPr>
            <a:cxnSpLocks/>
          </p:cNvCxnSpPr>
          <p:nvPr/>
        </p:nvCxnSpPr>
        <p:spPr>
          <a:xfrm>
            <a:off x="5319722" y="4941505"/>
            <a:ext cx="310740" cy="0"/>
          </a:xfrm>
          <a:prstGeom prst="straightConnector1">
            <a:avLst/>
          </a:prstGeom>
          <a:ln>
            <a:solidFill>
              <a:schemeClr val="accent6">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734D58B-00BA-A542-8679-71B8947590FF}"/>
              </a:ext>
            </a:extLst>
          </p:cNvPr>
          <p:cNvCxnSpPr/>
          <p:nvPr/>
        </p:nvCxnSpPr>
        <p:spPr>
          <a:xfrm flipH="1">
            <a:off x="2334464" y="2497303"/>
            <a:ext cx="310740" cy="0"/>
          </a:xfrm>
          <a:prstGeom prst="straightConnector1">
            <a:avLst/>
          </a:prstGeom>
          <a:ln>
            <a:solidFill>
              <a:schemeClr val="accent1"/>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CC7919AE-41E1-FF4E-BE47-7202A5E1DBD2}"/>
              </a:ext>
            </a:extLst>
          </p:cNvPr>
          <p:cNvCxnSpPr/>
          <p:nvPr/>
        </p:nvCxnSpPr>
        <p:spPr>
          <a:xfrm flipH="1">
            <a:off x="2795007" y="3505039"/>
            <a:ext cx="449580" cy="0"/>
          </a:xfrm>
          <a:prstGeom prst="straightConnector1">
            <a:avLst/>
          </a:prstGeom>
          <a:ln w="12700">
            <a:solidFill>
              <a:schemeClr val="accent3"/>
            </a:solidFill>
            <a:tailEnd type="ova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949F27A-F13B-EB4E-B159-F3787ABE8267}"/>
              </a:ext>
            </a:extLst>
          </p:cNvPr>
          <p:cNvCxnSpPr/>
          <p:nvPr/>
        </p:nvCxnSpPr>
        <p:spPr>
          <a:xfrm flipH="1">
            <a:off x="3531725" y="5365874"/>
            <a:ext cx="449580" cy="0"/>
          </a:xfrm>
          <a:prstGeom prst="straightConnector1">
            <a:avLst/>
          </a:prstGeom>
          <a:ln w="12700">
            <a:solidFill>
              <a:schemeClr val="accent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24A61398-AC8B-C240-A855-A40D278A6193}"/>
              </a:ext>
            </a:extLst>
          </p:cNvPr>
          <p:cNvCxnSpPr/>
          <p:nvPr/>
        </p:nvCxnSpPr>
        <p:spPr>
          <a:xfrm flipH="1">
            <a:off x="3233478" y="4471159"/>
            <a:ext cx="449580" cy="0"/>
          </a:xfrm>
          <a:prstGeom prst="straightConnector1">
            <a:avLst/>
          </a:prstGeom>
          <a:ln w="12700">
            <a:solidFill>
              <a:schemeClr val="accent5"/>
            </a:solidFill>
            <a:tailEnd type="ova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56E6526A-3B90-1A40-BD11-58E2AE120C3C}"/>
              </a:ext>
            </a:extLst>
          </p:cNvPr>
          <p:cNvCxnSpPr>
            <a:cxnSpLocks/>
          </p:cNvCxnSpPr>
          <p:nvPr/>
        </p:nvCxnSpPr>
        <p:spPr>
          <a:xfrm>
            <a:off x="6160393" y="3012444"/>
            <a:ext cx="310740" cy="0"/>
          </a:xfrm>
          <a:prstGeom prst="straightConnector1">
            <a:avLst/>
          </a:prstGeom>
          <a:ln>
            <a:solidFill>
              <a:schemeClr val="accent2"/>
            </a:solidFill>
            <a:tailEnd type="oval"/>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0736BA4-5782-974A-B995-87F53DDEC72C}"/>
              </a:ext>
            </a:extLst>
          </p:cNvPr>
          <p:cNvCxnSpPr>
            <a:cxnSpLocks/>
          </p:cNvCxnSpPr>
          <p:nvPr/>
        </p:nvCxnSpPr>
        <p:spPr>
          <a:xfrm>
            <a:off x="5652849" y="3990190"/>
            <a:ext cx="310740" cy="0"/>
          </a:xfrm>
          <a:prstGeom prst="straightConnector1">
            <a:avLst/>
          </a:prstGeom>
          <a:ln>
            <a:solidFill>
              <a:schemeClr val="accent4"/>
            </a:solidFill>
            <a:tailEnd type="ova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381B1F6-14F5-3444-8042-0EAF19F89D2B}"/>
              </a:ext>
            </a:extLst>
          </p:cNvPr>
          <p:cNvSpPr txBox="1"/>
          <p:nvPr/>
        </p:nvSpPr>
        <p:spPr>
          <a:xfrm>
            <a:off x="3864914" y="2494368"/>
            <a:ext cx="1414170"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PERMANENT STATE</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3" name="TextBox 32">
            <a:extLst>
              <a:ext uri="{FF2B5EF4-FFF2-40B4-BE49-F238E27FC236}">
                <a16:creationId xmlns:a16="http://schemas.microsoft.com/office/drawing/2014/main" id="{B95B00B5-058B-ED41-B889-C10E9BD16A2E}"/>
              </a:ext>
            </a:extLst>
          </p:cNvPr>
          <p:cNvSpPr txBox="1"/>
          <p:nvPr/>
        </p:nvSpPr>
        <p:spPr>
          <a:xfrm>
            <a:off x="4229628" y="3005630"/>
            <a:ext cx="684738"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APATHY</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4" name="TextBox 33">
            <a:extLst>
              <a:ext uri="{FF2B5EF4-FFF2-40B4-BE49-F238E27FC236}">
                <a16:creationId xmlns:a16="http://schemas.microsoft.com/office/drawing/2014/main" id="{33DD18EF-48B1-9D4B-8348-C2C2410D4080}"/>
              </a:ext>
            </a:extLst>
          </p:cNvPr>
          <p:cNvSpPr txBox="1"/>
          <p:nvPr/>
        </p:nvSpPr>
        <p:spPr>
          <a:xfrm>
            <a:off x="3775950" y="3495591"/>
            <a:ext cx="1592103"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FINDING THE CULPRIT</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5" name="TextBox 34">
            <a:extLst>
              <a:ext uri="{FF2B5EF4-FFF2-40B4-BE49-F238E27FC236}">
                <a16:creationId xmlns:a16="http://schemas.microsoft.com/office/drawing/2014/main" id="{49688EEA-2348-6F48-BC9E-60C78B3BFBD7}"/>
              </a:ext>
            </a:extLst>
          </p:cNvPr>
          <p:cNvSpPr txBox="1"/>
          <p:nvPr/>
        </p:nvSpPr>
        <p:spPr>
          <a:xfrm>
            <a:off x="4209562" y="3981510"/>
            <a:ext cx="724877"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SINKING</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6" name="TextBox 35">
            <a:extLst>
              <a:ext uri="{FF2B5EF4-FFF2-40B4-BE49-F238E27FC236}">
                <a16:creationId xmlns:a16="http://schemas.microsoft.com/office/drawing/2014/main" id="{C0DE11CD-8F55-224B-AB4F-754FDA99F8C9}"/>
              </a:ext>
            </a:extLst>
          </p:cNvPr>
          <p:cNvSpPr txBox="1"/>
          <p:nvPr/>
        </p:nvSpPr>
        <p:spPr>
          <a:xfrm>
            <a:off x="4112868" y="4436154"/>
            <a:ext cx="918265"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SOLUTION?</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7" name="TextBox 36">
            <a:extLst>
              <a:ext uri="{FF2B5EF4-FFF2-40B4-BE49-F238E27FC236}">
                <a16:creationId xmlns:a16="http://schemas.microsoft.com/office/drawing/2014/main" id="{D3A07C16-B14E-0B4B-9A8A-3BE1ECED0E93}"/>
              </a:ext>
            </a:extLst>
          </p:cNvPr>
          <p:cNvSpPr txBox="1"/>
          <p:nvPr/>
        </p:nvSpPr>
        <p:spPr>
          <a:xfrm>
            <a:off x="4150894" y="4908159"/>
            <a:ext cx="842217"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REACTION</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8" name="TextBox 37">
            <a:extLst>
              <a:ext uri="{FF2B5EF4-FFF2-40B4-BE49-F238E27FC236}">
                <a16:creationId xmlns:a16="http://schemas.microsoft.com/office/drawing/2014/main" id="{3CC78D81-EDD2-3843-8504-D661D871EC88}"/>
              </a:ext>
            </a:extLst>
          </p:cNvPr>
          <p:cNvSpPr txBox="1"/>
          <p:nvPr/>
        </p:nvSpPr>
        <p:spPr>
          <a:xfrm>
            <a:off x="4206354" y="5324413"/>
            <a:ext cx="731290" cy="276999"/>
          </a:xfrm>
          <a:prstGeom prst="rect">
            <a:avLst/>
          </a:prstGeom>
          <a:noFill/>
        </p:spPr>
        <p:txBody>
          <a:bodyPr wrap="none" rtlCol="0" anchor="ctr" anchorCtr="0">
            <a:spAutoFit/>
          </a:bodyPr>
          <a:lstStyle/>
          <a:p>
            <a:pPr algn="ctr"/>
            <a:r>
              <a:rPr lang="hr-HR" sz="1200" b="1" dirty="0">
                <a:solidFill>
                  <a:schemeClr val="bg1"/>
                </a:solidFill>
                <a:latin typeface="Muli" panose="02000503000000000000" pitchFamily="2" charset="77"/>
                <a:ea typeface="League Spartan" charset="0"/>
                <a:cs typeface="Poppins" pitchFamily="2" charset="77"/>
              </a:rPr>
              <a:t>CHANGE</a:t>
            </a:r>
            <a:endParaRPr lang="en-US" sz="1200" b="1" dirty="0">
              <a:solidFill>
                <a:schemeClr val="bg1"/>
              </a:solidFill>
              <a:latin typeface="Muli" panose="02000503000000000000" pitchFamily="2" charset="77"/>
              <a:ea typeface="League Spartan" charset="0"/>
              <a:cs typeface="Poppins" pitchFamily="2" charset="77"/>
            </a:endParaRPr>
          </a:p>
        </p:txBody>
      </p:sp>
      <p:sp>
        <p:nvSpPr>
          <p:cNvPr id="39" name="Subtitle 2">
            <a:extLst>
              <a:ext uri="{FF2B5EF4-FFF2-40B4-BE49-F238E27FC236}">
                <a16:creationId xmlns:a16="http://schemas.microsoft.com/office/drawing/2014/main" id="{18CBE4CC-D01A-B64C-9C57-8F616F1C9674}"/>
              </a:ext>
            </a:extLst>
          </p:cNvPr>
          <p:cNvSpPr txBox="1">
            <a:spLocks/>
          </p:cNvSpPr>
          <p:nvPr/>
        </p:nvSpPr>
        <p:spPr>
          <a:xfrm>
            <a:off x="6571926" y="2887899"/>
            <a:ext cx="2001616" cy="249089"/>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Reconciliation</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with</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fate</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0" name="Subtitle 2">
            <a:extLst>
              <a:ext uri="{FF2B5EF4-FFF2-40B4-BE49-F238E27FC236}">
                <a16:creationId xmlns:a16="http://schemas.microsoft.com/office/drawing/2014/main" id="{EC28678B-BAC4-3747-A426-A60E96FA784F}"/>
              </a:ext>
            </a:extLst>
          </p:cNvPr>
          <p:cNvSpPr txBox="1">
            <a:spLocks/>
          </p:cNvSpPr>
          <p:nvPr/>
        </p:nvSpPr>
        <p:spPr>
          <a:xfrm>
            <a:off x="6081936" y="3865645"/>
            <a:ext cx="2001616" cy="249089"/>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Failure</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1" name="Subtitle 2">
            <a:extLst>
              <a:ext uri="{FF2B5EF4-FFF2-40B4-BE49-F238E27FC236}">
                <a16:creationId xmlns:a16="http://schemas.microsoft.com/office/drawing/2014/main" id="{BA496B82-3C2D-2E4C-B541-0451313F1D5B}"/>
              </a:ext>
            </a:extLst>
          </p:cNvPr>
          <p:cNvSpPr txBox="1">
            <a:spLocks/>
          </p:cNvSpPr>
          <p:nvPr/>
        </p:nvSpPr>
        <p:spPr>
          <a:xfrm>
            <a:off x="5739190" y="4824352"/>
            <a:ext cx="2001616" cy="249089"/>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Optimism</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2" name="Subtitle 2">
            <a:extLst>
              <a:ext uri="{FF2B5EF4-FFF2-40B4-BE49-F238E27FC236}">
                <a16:creationId xmlns:a16="http://schemas.microsoft.com/office/drawing/2014/main" id="{1F10C330-A70D-EC47-AA8F-60C36DBB1EEC}"/>
              </a:ext>
            </a:extLst>
          </p:cNvPr>
          <p:cNvSpPr txBox="1">
            <a:spLocks/>
          </p:cNvSpPr>
          <p:nvPr/>
        </p:nvSpPr>
        <p:spPr>
          <a:xfrm>
            <a:off x="1422455" y="5241329"/>
            <a:ext cx="2001616" cy="249089"/>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External</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disorder</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3" name="Subtitle 2">
            <a:extLst>
              <a:ext uri="{FF2B5EF4-FFF2-40B4-BE49-F238E27FC236}">
                <a16:creationId xmlns:a16="http://schemas.microsoft.com/office/drawing/2014/main" id="{98932C88-3C04-2D47-ADB7-B3C351BC26A6}"/>
              </a:ext>
            </a:extLst>
          </p:cNvPr>
          <p:cNvSpPr txBox="1">
            <a:spLocks/>
          </p:cNvSpPr>
          <p:nvPr/>
        </p:nvSpPr>
        <p:spPr>
          <a:xfrm>
            <a:off x="1112631" y="4346615"/>
            <a:ext cx="2001616" cy="249089"/>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Finding</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the</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solution</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4" name="Subtitle 2">
            <a:extLst>
              <a:ext uri="{FF2B5EF4-FFF2-40B4-BE49-F238E27FC236}">
                <a16:creationId xmlns:a16="http://schemas.microsoft.com/office/drawing/2014/main" id="{9573F2A8-A236-2148-9CF5-2EF74F8413D2}"/>
              </a:ext>
            </a:extLst>
          </p:cNvPr>
          <p:cNvSpPr txBox="1">
            <a:spLocks/>
          </p:cNvSpPr>
          <p:nvPr/>
        </p:nvSpPr>
        <p:spPr>
          <a:xfrm>
            <a:off x="667966" y="3298479"/>
            <a:ext cx="2001616" cy="415801"/>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Banks</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government</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debt</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collectors</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FINA…</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sp>
        <p:nvSpPr>
          <p:cNvPr id="45" name="Subtitle 2">
            <a:extLst>
              <a:ext uri="{FF2B5EF4-FFF2-40B4-BE49-F238E27FC236}">
                <a16:creationId xmlns:a16="http://schemas.microsoft.com/office/drawing/2014/main" id="{B8496A41-7730-F346-89B3-A5ADDCED40AE}"/>
              </a:ext>
            </a:extLst>
          </p:cNvPr>
          <p:cNvSpPr txBox="1">
            <a:spLocks/>
          </p:cNvSpPr>
          <p:nvPr/>
        </p:nvSpPr>
        <p:spPr>
          <a:xfrm>
            <a:off x="570458" y="2369578"/>
            <a:ext cx="1672452" cy="249089"/>
          </a:xfrm>
          <a:prstGeom prst="rect">
            <a:avLst/>
          </a:prstGeom>
        </p:spPr>
        <p:txBody>
          <a:bodyPr vert="horz" wrap="square" lIns="81580" tIns="40790" rIns="81580" bIns="4079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Life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under</a:t>
            </a:r>
            <a:r>
              <a:rPr lang="hr-HR"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 </a:t>
            </a:r>
            <a:r>
              <a:rPr lang="hr-HR" sz="1100" dirty="0" err="1">
                <a:solidFill>
                  <a:schemeClr val="tx1"/>
                </a:solidFill>
                <a:latin typeface="Muli ExtraLight" panose="02000303000000000000" pitchFamily="2" charset="77"/>
                <a:ea typeface="Lato Light" panose="020F0502020204030203" pitchFamily="34" charset="0"/>
                <a:cs typeface="Mukta ExtraLight" panose="020B0000000000000000" pitchFamily="34" charset="77"/>
              </a:rPr>
              <a:t>enforcement</a:t>
            </a:r>
            <a:endParaRPr lang="en-US" sz="1100" dirty="0">
              <a:solidFill>
                <a:schemeClr val="tx1"/>
              </a:solidFill>
              <a:latin typeface="Muli ExtraLight" panose="02000303000000000000" pitchFamily="2" charset="77"/>
              <a:ea typeface="Lato Light" panose="020F0502020204030203" pitchFamily="34" charset="0"/>
              <a:cs typeface="Mukta ExtraLight" panose="020B0000000000000000" pitchFamily="34" charset="77"/>
            </a:endParaRPr>
          </a:p>
        </p:txBody>
      </p:sp>
      <p:pic>
        <p:nvPicPr>
          <p:cNvPr id="46" name="Picture 45">
            <a:extLst>
              <a:ext uri="{FF2B5EF4-FFF2-40B4-BE49-F238E27FC236}">
                <a16:creationId xmlns:a16="http://schemas.microsoft.com/office/drawing/2014/main" id="{17353087-9E1D-307F-9F9E-F921AA9EC806}"/>
              </a:ext>
            </a:extLst>
          </p:cNvPr>
          <p:cNvPicPr>
            <a:picLocks noChangeAspect="1"/>
          </p:cNvPicPr>
          <p:nvPr/>
        </p:nvPicPr>
        <p:blipFill>
          <a:blip r:embed="rId2"/>
          <a:stretch>
            <a:fillRect/>
          </a:stretch>
        </p:blipFill>
        <p:spPr>
          <a:xfrm>
            <a:off x="77657" y="64537"/>
            <a:ext cx="1076325" cy="990600"/>
          </a:xfrm>
          <a:prstGeom prst="rect">
            <a:avLst/>
          </a:prstGeom>
        </p:spPr>
      </p:pic>
      <p:pic>
        <p:nvPicPr>
          <p:cNvPr id="47" name="Picture 46">
            <a:extLst>
              <a:ext uri="{FF2B5EF4-FFF2-40B4-BE49-F238E27FC236}">
                <a16:creationId xmlns:a16="http://schemas.microsoft.com/office/drawing/2014/main" id="{EA29EDB3-1099-1954-0D20-D58CCA3A6941}"/>
              </a:ext>
            </a:extLst>
          </p:cNvPr>
          <p:cNvPicPr>
            <a:picLocks noChangeAspect="1"/>
          </p:cNvPicPr>
          <p:nvPr/>
        </p:nvPicPr>
        <p:blipFill>
          <a:blip r:embed="rId3"/>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3832158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Proces izlaska iz prezaduženosti</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Priznanje</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Procjena financijske situacije</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Prioriteti dugova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Plan rashoda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„NE” novim zaduženjima</a:t>
            </a:r>
          </a:p>
          <a:p>
            <a:pPr marL="343260" indent="-342900" algn="just">
              <a:lnSpc>
                <a:spcPct val="105000"/>
              </a:lnSpc>
              <a:spcBef>
                <a:spcPts val="700"/>
              </a:spcBef>
              <a:spcAft>
                <a:spcPts val="800"/>
              </a:spcAft>
              <a:buClr>
                <a:srgbClr val="C00000"/>
              </a:buClr>
              <a:buSzPct val="60000"/>
              <a:buFont typeface="Courier New" panose="02070309020205020404" pitchFamily="49" charset="0"/>
              <a:buChar char="o"/>
            </a:pPr>
            <a:r>
              <a:rPr lang="hr-HR" sz="2800" spc="-1" dirty="0">
                <a:solidFill>
                  <a:srgbClr val="000000"/>
                </a:solidFill>
                <a:uFill>
                  <a:solidFill>
                    <a:srgbClr val="FFFFFF"/>
                  </a:solidFill>
                </a:uFill>
              </a:rPr>
              <a:t>Razgovor s vjerovnicima i stručna pomoć</a:t>
            </a:r>
          </a:p>
          <a:p>
            <a:pPr marL="360">
              <a:lnSpc>
                <a:spcPct val="105000"/>
              </a:lnSpc>
              <a:spcBef>
                <a:spcPts val="700"/>
              </a:spcBef>
              <a:spcAft>
                <a:spcPts val="800"/>
              </a:spcAft>
              <a:buClr>
                <a:srgbClr val="C00000"/>
              </a:buClr>
              <a:buSzPct val="60000"/>
            </a:pPr>
            <a:endParaRPr lang="hr-HR" sz="1600" spc="-1" dirty="0">
              <a:solidFill>
                <a:srgbClr val="000000"/>
              </a:solidFill>
              <a:uFill>
                <a:solidFill>
                  <a:srgbClr val="FFFFFF"/>
                </a:solidFill>
              </a:uFill>
            </a:endParaRPr>
          </a:p>
          <a:p>
            <a:pPr marL="286110" indent="-285750">
              <a:lnSpc>
                <a:spcPct val="105000"/>
              </a:lnSpc>
              <a:spcBef>
                <a:spcPts val="700"/>
              </a:spcBef>
              <a:spcAft>
                <a:spcPts val="800"/>
              </a:spcAft>
              <a:buClr>
                <a:srgbClr val="C00000"/>
              </a:buClr>
              <a:buSzPct val="60000"/>
              <a:buFontTx/>
              <a:buChar char="-"/>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31</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9317F5DB-9A37-075A-3DFB-5D378E71883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E1067C6B-2F5F-7515-D014-5D68B8800B41}"/>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39864112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C00AF807-D06B-DC42-83F6-60F9F9A3CE2F}"/>
              </a:ext>
            </a:extLst>
          </p:cNvPr>
          <p:cNvSpPr>
            <a:spLocks/>
          </p:cNvSpPr>
          <p:nvPr/>
        </p:nvSpPr>
        <p:spPr bwMode="auto">
          <a:xfrm>
            <a:off x="4157508" y="5017079"/>
            <a:ext cx="828985" cy="577800"/>
          </a:xfrm>
          <a:custGeom>
            <a:avLst/>
            <a:gdLst>
              <a:gd name="T0" fmla="*/ 0 w 673"/>
              <a:gd name="T1" fmla="*/ 0 h 546"/>
              <a:gd name="T2" fmla="*/ 202 w 673"/>
              <a:gd name="T3" fmla="*/ 546 h 546"/>
              <a:gd name="T4" fmla="*/ 470 w 673"/>
              <a:gd name="T5" fmla="*/ 546 h 546"/>
              <a:gd name="T6" fmla="*/ 673 w 673"/>
              <a:gd name="T7" fmla="*/ 0 h 546"/>
              <a:gd name="T8" fmla="*/ 0 w 673"/>
              <a:gd name="T9" fmla="*/ 0 h 546"/>
            </a:gdLst>
            <a:ahLst/>
            <a:cxnLst>
              <a:cxn ang="0">
                <a:pos x="T0" y="T1"/>
              </a:cxn>
              <a:cxn ang="0">
                <a:pos x="T2" y="T3"/>
              </a:cxn>
              <a:cxn ang="0">
                <a:pos x="T4" y="T5"/>
              </a:cxn>
              <a:cxn ang="0">
                <a:pos x="T6" y="T7"/>
              </a:cxn>
              <a:cxn ang="0">
                <a:pos x="T8" y="T9"/>
              </a:cxn>
            </a:cxnLst>
            <a:rect l="0" t="0" r="r" b="b"/>
            <a:pathLst>
              <a:path w="673" h="546">
                <a:moveTo>
                  <a:pt x="0" y="0"/>
                </a:moveTo>
                <a:lnTo>
                  <a:pt x="202" y="546"/>
                </a:lnTo>
                <a:lnTo>
                  <a:pt x="470" y="546"/>
                </a:lnTo>
                <a:lnTo>
                  <a:pt x="673" y="0"/>
                </a:lnTo>
                <a:lnTo>
                  <a:pt x="0" y="0"/>
                </a:lnTo>
                <a:close/>
              </a:path>
            </a:pathLst>
          </a:custGeom>
          <a:solidFill>
            <a:schemeClr val="accent5"/>
          </a:solidFill>
          <a:ln w="9525">
            <a:noFill/>
            <a:round/>
            <a:headEnd/>
            <a:tailEnd/>
          </a:ln>
        </p:spPr>
        <p:txBody>
          <a:bodyPr vert="horz" wrap="square" lIns="68580" tIns="34290" rIns="68580" bIns="34290" numCol="1" anchor="t" anchorCtr="0" compatLnSpc="1">
            <a:prstTxWarp prst="textNoShape">
              <a:avLst/>
            </a:prstTxWarp>
          </a:bodyPr>
          <a:lstStyle/>
          <a:p>
            <a:endParaRPr lang="id-ID" sz="2700"/>
          </a:p>
        </p:txBody>
      </p:sp>
      <p:sp>
        <p:nvSpPr>
          <p:cNvPr id="4" name="Freeform 7">
            <a:extLst>
              <a:ext uri="{FF2B5EF4-FFF2-40B4-BE49-F238E27FC236}">
                <a16:creationId xmlns:a16="http://schemas.microsoft.com/office/drawing/2014/main" id="{673668CB-7DA2-4D45-ABEB-35703111F7CB}"/>
              </a:ext>
            </a:extLst>
          </p:cNvPr>
          <p:cNvSpPr>
            <a:spLocks/>
          </p:cNvSpPr>
          <p:nvPr/>
        </p:nvSpPr>
        <p:spPr bwMode="auto">
          <a:xfrm>
            <a:off x="3513288" y="3501448"/>
            <a:ext cx="2117424" cy="577165"/>
          </a:xfrm>
          <a:custGeom>
            <a:avLst/>
            <a:gdLst>
              <a:gd name="T0" fmla="*/ 1719 w 1719"/>
              <a:gd name="T1" fmla="*/ 0 h 547"/>
              <a:gd name="T2" fmla="*/ 0 w 1719"/>
              <a:gd name="T3" fmla="*/ 0 h 547"/>
              <a:gd name="T4" fmla="*/ 166 w 1719"/>
              <a:gd name="T5" fmla="*/ 453 h 547"/>
              <a:gd name="T6" fmla="*/ 200 w 1719"/>
              <a:gd name="T7" fmla="*/ 547 h 547"/>
              <a:gd name="T8" fmla="*/ 1519 w 1719"/>
              <a:gd name="T9" fmla="*/ 547 h 547"/>
              <a:gd name="T10" fmla="*/ 1553 w 1719"/>
              <a:gd name="T11" fmla="*/ 453 h 547"/>
              <a:gd name="T12" fmla="*/ 1719 w 1719"/>
              <a:gd name="T13" fmla="*/ 0 h 547"/>
            </a:gdLst>
            <a:ahLst/>
            <a:cxnLst>
              <a:cxn ang="0">
                <a:pos x="T0" y="T1"/>
              </a:cxn>
              <a:cxn ang="0">
                <a:pos x="T2" y="T3"/>
              </a:cxn>
              <a:cxn ang="0">
                <a:pos x="T4" y="T5"/>
              </a:cxn>
              <a:cxn ang="0">
                <a:pos x="T6" y="T7"/>
              </a:cxn>
              <a:cxn ang="0">
                <a:pos x="T8" y="T9"/>
              </a:cxn>
              <a:cxn ang="0">
                <a:pos x="T10" y="T11"/>
              </a:cxn>
              <a:cxn ang="0">
                <a:pos x="T12" y="T13"/>
              </a:cxn>
            </a:cxnLst>
            <a:rect l="0" t="0" r="r" b="b"/>
            <a:pathLst>
              <a:path w="1719" h="547">
                <a:moveTo>
                  <a:pt x="1719" y="0"/>
                </a:moveTo>
                <a:lnTo>
                  <a:pt x="0" y="0"/>
                </a:lnTo>
                <a:lnTo>
                  <a:pt x="166" y="453"/>
                </a:lnTo>
                <a:lnTo>
                  <a:pt x="200" y="547"/>
                </a:lnTo>
                <a:lnTo>
                  <a:pt x="1519" y="547"/>
                </a:lnTo>
                <a:lnTo>
                  <a:pt x="1553" y="453"/>
                </a:lnTo>
                <a:lnTo>
                  <a:pt x="1719" y="0"/>
                </a:lnTo>
                <a:close/>
              </a:path>
            </a:pathLst>
          </a:custGeom>
          <a:solidFill>
            <a:schemeClr val="accent3"/>
          </a:solidFill>
          <a:ln w="9525">
            <a:noFill/>
            <a:round/>
            <a:headEnd/>
            <a:tailEnd/>
          </a:ln>
        </p:spPr>
        <p:txBody>
          <a:bodyPr vert="horz" wrap="square" lIns="68580" tIns="34290" rIns="68580" bIns="34290" numCol="1" anchor="t" anchorCtr="0" compatLnSpc="1">
            <a:prstTxWarp prst="textNoShape">
              <a:avLst/>
            </a:prstTxWarp>
          </a:bodyPr>
          <a:lstStyle/>
          <a:p>
            <a:endParaRPr lang="id-ID" sz="2700"/>
          </a:p>
        </p:txBody>
      </p:sp>
      <p:sp>
        <p:nvSpPr>
          <p:cNvPr id="5" name="Freeform 9">
            <a:extLst>
              <a:ext uri="{FF2B5EF4-FFF2-40B4-BE49-F238E27FC236}">
                <a16:creationId xmlns:a16="http://schemas.microsoft.com/office/drawing/2014/main" id="{E4C1727B-9669-D645-AEA5-A2C2BB2F95CB}"/>
              </a:ext>
            </a:extLst>
          </p:cNvPr>
          <p:cNvSpPr>
            <a:spLocks/>
          </p:cNvSpPr>
          <p:nvPr/>
        </p:nvSpPr>
        <p:spPr bwMode="auto">
          <a:xfrm>
            <a:off x="3837245" y="4256933"/>
            <a:ext cx="1469510" cy="577800"/>
          </a:xfrm>
          <a:custGeom>
            <a:avLst/>
            <a:gdLst>
              <a:gd name="T0" fmla="*/ 0 w 1193"/>
              <a:gd name="T1" fmla="*/ 0 h 546"/>
              <a:gd name="T2" fmla="*/ 200 w 1193"/>
              <a:gd name="T3" fmla="*/ 546 h 546"/>
              <a:gd name="T4" fmla="*/ 993 w 1193"/>
              <a:gd name="T5" fmla="*/ 546 h 546"/>
              <a:gd name="T6" fmla="*/ 1193 w 1193"/>
              <a:gd name="T7" fmla="*/ 0 h 546"/>
              <a:gd name="T8" fmla="*/ 0 w 1193"/>
              <a:gd name="T9" fmla="*/ 0 h 546"/>
            </a:gdLst>
            <a:ahLst/>
            <a:cxnLst>
              <a:cxn ang="0">
                <a:pos x="T0" y="T1"/>
              </a:cxn>
              <a:cxn ang="0">
                <a:pos x="T2" y="T3"/>
              </a:cxn>
              <a:cxn ang="0">
                <a:pos x="T4" y="T5"/>
              </a:cxn>
              <a:cxn ang="0">
                <a:pos x="T6" y="T7"/>
              </a:cxn>
              <a:cxn ang="0">
                <a:pos x="T8" y="T9"/>
              </a:cxn>
            </a:cxnLst>
            <a:rect l="0" t="0" r="r" b="b"/>
            <a:pathLst>
              <a:path w="1193" h="546">
                <a:moveTo>
                  <a:pt x="0" y="0"/>
                </a:moveTo>
                <a:lnTo>
                  <a:pt x="200" y="546"/>
                </a:lnTo>
                <a:lnTo>
                  <a:pt x="993" y="546"/>
                </a:lnTo>
                <a:lnTo>
                  <a:pt x="1193" y="0"/>
                </a:lnTo>
                <a:lnTo>
                  <a:pt x="0" y="0"/>
                </a:lnTo>
                <a:close/>
              </a:path>
            </a:pathLst>
          </a:custGeom>
          <a:solidFill>
            <a:schemeClr val="accent4"/>
          </a:solidFill>
          <a:ln w="9525">
            <a:noFill/>
            <a:round/>
            <a:headEnd/>
            <a:tailEnd/>
          </a:ln>
        </p:spPr>
        <p:txBody>
          <a:bodyPr vert="horz" wrap="square" lIns="68580" tIns="34290" rIns="68580" bIns="34290" numCol="1" anchor="t" anchorCtr="0" compatLnSpc="1">
            <a:prstTxWarp prst="textNoShape">
              <a:avLst/>
            </a:prstTxWarp>
          </a:bodyPr>
          <a:lstStyle/>
          <a:p>
            <a:endParaRPr lang="id-ID" sz="2700"/>
          </a:p>
        </p:txBody>
      </p:sp>
      <p:sp>
        <p:nvSpPr>
          <p:cNvPr id="6" name="Freeform 11">
            <a:extLst>
              <a:ext uri="{FF2B5EF4-FFF2-40B4-BE49-F238E27FC236}">
                <a16:creationId xmlns:a16="http://schemas.microsoft.com/office/drawing/2014/main" id="{F7A1BBAE-B96F-9145-935B-59252301905E}"/>
              </a:ext>
            </a:extLst>
          </p:cNvPr>
          <p:cNvSpPr>
            <a:spLocks/>
          </p:cNvSpPr>
          <p:nvPr/>
        </p:nvSpPr>
        <p:spPr bwMode="auto">
          <a:xfrm>
            <a:off x="3188099" y="2741742"/>
            <a:ext cx="2767802" cy="577165"/>
          </a:xfrm>
          <a:custGeom>
            <a:avLst/>
            <a:gdLst>
              <a:gd name="T0" fmla="*/ 0 w 2247"/>
              <a:gd name="T1" fmla="*/ 0 h 547"/>
              <a:gd name="T2" fmla="*/ 200 w 2247"/>
              <a:gd name="T3" fmla="*/ 547 h 547"/>
              <a:gd name="T4" fmla="*/ 2045 w 2247"/>
              <a:gd name="T5" fmla="*/ 547 h 547"/>
              <a:gd name="T6" fmla="*/ 2247 w 2247"/>
              <a:gd name="T7" fmla="*/ 0 h 547"/>
              <a:gd name="T8" fmla="*/ 0 w 2247"/>
              <a:gd name="T9" fmla="*/ 0 h 547"/>
            </a:gdLst>
            <a:ahLst/>
            <a:cxnLst>
              <a:cxn ang="0">
                <a:pos x="T0" y="T1"/>
              </a:cxn>
              <a:cxn ang="0">
                <a:pos x="T2" y="T3"/>
              </a:cxn>
              <a:cxn ang="0">
                <a:pos x="T4" y="T5"/>
              </a:cxn>
              <a:cxn ang="0">
                <a:pos x="T6" y="T7"/>
              </a:cxn>
              <a:cxn ang="0">
                <a:pos x="T8" y="T9"/>
              </a:cxn>
            </a:cxnLst>
            <a:rect l="0" t="0" r="r" b="b"/>
            <a:pathLst>
              <a:path w="2247" h="547">
                <a:moveTo>
                  <a:pt x="0" y="0"/>
                </a:moveTo>
                <a:lnTo>
                  <a:pt x="200" y="547"/>
                </a:lnTo>
                <a:lnTo>
                  <a:pt x="2045" y="547"/>
                </a:lnTo>
                <a:lnTo>
                  <a:pt x="2247" y="0"/>
                </a:lnTo>
                <a:lnTo>
                  <a:pt x="0" y="0"/>
                </a:lnTo>
                <a:close/>
              </a:path>
            </a:pathLst>
          </a:custGeom>
          <a:solidFill>
            <a:schemeClr val="accent2"/>
          </a:solidFill>
          <a:ln w="9525">
            <a:noFill/>
            <a:round/>
            <a:headEnd/>
            <a:tailEnd/>
          </a:ln>
        </p:spPr>
        <p:txBody>
          <a:bodyPr vert="horz" wrap="square" lIns="68580" tIns="34290" rIns="68580" bIns="34290" numCol="1" anchor="t" anchorCtr="0" compatLnSpc="1">
            <a:prstTxWarp prst="textNoShape">
              <a:avLst/>
            </a:prstTxWarp>
          </a:bodyPr>
          <a:lstStyle/>
          <a:p>
            <a:endParaRPr lang="id-ID" sz="2700"/>
          </a:p>
        </p:txBody>
      </p:sp>
      <p:sp>
        <p:nvSpPr>
          <p:cNvPr id="7" name="Freeform 13">
            <a:extLst>
              <a:ext uri="{FF2B5EF4-FFF2-40B4-BE49-F238E27FC236}">
                <a16:creationId xmlns:a16="http://schemas.microsoft.com/office/drawing/2014/main" id="{AD5EC51A-401F-1043-83E9-41870FFF6B30}"/>
              </a:ext>
            </a:extLst>
          </p:cNvPr>
          <p:cNvSpPr>
            <a:spLocks/>
          </p:cNvSpPr>
          <p:nvPr/>
        </p:nvSpPr>
        <p:spPr bwMode="auto">
          <a:xfrm>
            <a:off x="2862911" y="1982037"/>
            <a:ext cx="3418180" cy="577165"/>
          </a:xfrm>
          <a:custGeom>
            <a:avLst/>
            <a:gdLst>
              <a:gd name="T0" fmla="*/ 1387 w 2775"/>
              <a:gd name="T1" fmla="*/ 0 h 547"/>
              <a:gd name="T2" fmla="*/ 0 w 2775"/>
              <a:gd name="T3" fmla="*/ 0 h 547"/>
              <a:gd name="T4" fmla="*/ 200 w 2775"/>
              <a:gd name="T5" fmla="*/ 547 h 547"/>
              <a:gd name="T6" fmla="*/ 2575 w 2775"/>
              <a:gd name="T7" fmla="*/ 547 h 547"/>
              <a:gd name="T8" fmla="*/ 2775 w 2775"/>
              <a:gd name="T9" fmla="*/ 0 h 547"/>
              <a:gd name="T10" fmla="*/ 1387 w 2775"/>
              <a:gd name="T11" fmla="*/ 0 h 547"/>
            </a:gdLst>
            <a:ahLst/>
            <a:cxnLst>
              <a:cxn ang="0">
                <a:pos x="T0" y="T1"/>
              </a:cxn>
              <a:cxn ang="0">
                <a:pos x="T2" y="T3"/>
              </a:cxn>
              <a:cxn ang="0">
                <a:pos x="T4" y="T5"/>
              </a:cxn>
              <a:cxn ang="0">
                <a:pos x="T6" y="T7"/>
              </a:cxn>
              <a:cxn ang="0">
                <a:pos x="T8" y="T9"/>
              </a:cxn>
              <a:cxn ang="0">
                <a:pos x="T10" y="T11"/>
              </a:cxn>
            </a:cxnLst>
            <a:rect l="0" t="0" r="r" b="b"/>
            <a:pathLst>
              <a:path w="2775" h="547">
                <a:moveTo>
                  <a:pt x="1387" y="0"/>
                </a:moveTo>
                <a:lnTo>
                  <a:pt x="0" y="0"/>
                </a:lnTo>
                <a:lnTo>
                  <a:pt x="200" y="547"/>
                </a:lnTo>
                <a:lnTo>
                  <a:pt x="2575" y="547"/>
                </a:lnTo>
                <a:lnTo>
                  <a:pt x="2775" y="0"/>
                </a:lnTo>
                <a:lnTo>
                  <a:pt x="1387" y="0"/>
                </a:lnTo>
                <a:close/>
              </a:path>
            </a:pathLst>
          </a:custGeom>
          <a:solidFill>
            <a:schemeClr val="accent1"/>
          </a:solidFill>
          <a:ln w="9525">
            <a:noFill/>
            <a:round/>
            <a:headEnd/>
            <a:tailEnd/>
          </a:ln>
        </p:spPr>
        <p:txBody>
          <a:bodyPr vert="horz" wrap="square" lIns="68580" tIns="34290" rIns="68580" bIns="34290" numCol="1" anchor="t" anchorCtr="0" compatLnSpc="1">
            <a:prstTxWarp prst="textNoShape">
              <a:avLst/>
            </a:prstTxWarp>
          </a:bodyPr>
          <a:lstStyle/>
          <a:p>
            <a:endParaRPr lang="id-ID" sz="2700"/>
          </a:p>
        </p:txBody>
      </p:sp>
      <p:sp>
        <p:nvSpPr>
          <p:cNvPr id="8" name="Freeform 1047">
            <a:extLst>
              <a:ext uri="{FF2B5EF4-FFF2-40B4-BE49-F238E27FC236}">
                <a16:creationId xmlns:a16="http://schemas.microsoft.com/office/drawing/2014/main" id="{B2CA7CAF-C0F8-1D4E-88E9-113A1EC720B6}"/>
              </a:ext>
            </a:extLst>
          </p:cNvPr>
          <p:cNvSpPr>
            <a:spLocks noChangeAspect="1" noChangeArrowheads="1"/>
          </p:cNvSpPr>
          <p:nvPr/>
        </p:nvSpPr>
        <p:spPr bwMode="auto">
          <a:xfrm>
            <a:off x="3299159" y="2073377"/>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9" name="Freeform 1048">
            <a:extLst>
              <a:ext uri="{FF2B5EF4-FFF2-40B4-BE49-F238E27FC236}">
                <a16:creationId xmlns:a16="http://schemas.microsoft.com/office/drawing/2014/main" id="{F234E63E-D629-ED49-97AA-CEDEA44CE021}"/>
              </a:ext>
            </a:extLst>
          </p:cNvPr>
          <p:cNvSpPr>
            <a:spLocks noChangeAspect="1" noChangeArrowheads="1"/>
          </p:cNvSpPr>
          <p:nvPr/>
        </p:nvSpPr>
        <p:spPr bwMode="auto">
          <a:xfrm>
            <a:off x="3733553" y="2073377"/>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10" name="Freeform 1047">
            <a:extLst>
              <a:ext uri="{FF2B5EF4-FFF2-40B4-BE49-F238E27FC236}">
                <a16:creationId xmlns:a16="http://schemas.microsoft.com/office/drawing/2014/main" id="{25D8CEFD-5577-A24B-BE40-2787FA258DBD}"/>
              </a:ext>
            </a:extLst>
          </p:cNvPr>
          <p:cNvSpPr>
            <a:spLocks noChangeAspect="1" noChangeArrowheads="1"/>
          </p:cNvSpPr>
          <p:nvPr/>
        </p:nvSpPr>
        <p:spPr bwMode="auto">
          <a:xfrm>
            <a:off x="4156990" y="2073377"/>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11" name="Freeform 1048">
            <a:extLst>
              <a:ext uri="{FF2B5EF4-FFF2-40B4-BE49-F238E27FC236}">
                <a16:creationId xmlns:a16="http://schemas.microsoft.com/office/drawing/2014/main" id="{1577175B-B174-6548-B475-B6422DADAF18}"/>
              </a:ext>
            </a:extLst>
          </p:cNvPr>
          <p:cNvSpPr>
            <a:spLocks noChangeAspect="1" noChangeArrowheads="1"/>
          </p:cNvSpPr>
          <p:nvPr/>
        </p:nvSpPr>
        <p:spPr bwMode="auto">
          <a:xfrm>
            <a:off x="4591384" y="2073377"/>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12" name="Freeform 1047">
            <a:extLst>
              <a:ext uri="{FF2B5EF4-FFF2-40B4-BE49-F238E27FC236}">
                <a16:creationId xmlns:a16="http://schemas.microsoft.com/office/drawing/2014/main" id="{78CEE0CD-9D94-2C4A-B57C-99093746D923}"/>
              </a:ext>
            </a:extLst>
          </p:cNvPr>
          <p:cNvSpPr>
            <a:spLocks noChangeAspect="1" noChangeArrowheads="1"/>
          </p:cNvSpPr>
          <p:nvPr/>
        </p:nvSpPr>
        <p:spPr bwMode="auto">
          <a:xfrm>
            <a:off x="5014822" y="2073377"/>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13" name="Freeform 1048">
            <a:extLst>
              <a:ext uri="{FF2B5EF4-FFF2-40B4-BE49-F238E27FC236}">
                <a16:creationId xmlns:a16="http://schemas.microsoft.com/office/drawing/2014/main" id="{D9999BDB-1CFA-D742-BBFB-219051797D90}"/>
              </a:ext>
            </a:extLst>
          </p:cNvPr>
          <p:cNvSpPr>
            <a:spLocks noChangeAspect="1" noChangeArrowheads="1"/>
          </p:cNvSpPr>
          <p:nvPr/>
        </p:nvSpPr>
        <p:spPr bwMode="auto">
          <a:xfrm>
            <a:off x="5449216" y="2073377"/>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24" name="Freeform 1048">
            <a:extLst>
              <a:ext uri="{FF2B5EF4-FFF2-40B4-BE49-F238E27FC236}">
                <a16:creationId xmlns:a16="http://schemas.microsoft.com/office/drawing/2014/main" id="{50ACCF0D-A44D-7748-850B-8403B288C032}"/>
              </a:ext>
            </a:extLst>
          </p:cNvPr>
          <p:cNvSpPr>
            <a:spLocks noChangeAspect="1" noChangeArrowheads="1"/>
          </p:cNvSpPr>
          <p:nvPr/>
        </p:nvSpPr>
        <p:spPr bwMode="auto">
          <a:xfrm>
            <a:off x="3522757" y="2838426"/>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25" name="Freeform 1047">
            <a:extLst>
              <a:ext uri="{FF2B5EF4-FFF2-40B4-BE49-F238E27FC236}">
                <a16:creationId xmlns:a16="http://schemas.microsoft.com/office/drawing/2014/main" id="{60AB9A50-6095-1943-9CC3-EF492DF4FFBB}"/>
              </a:ext>
            </a:extLst>
          </p:cNvPr>
          <p:cNvSpPr>
            <a:spLocks noChangeAspect="1" noChangeArrowheads="1"/>
          </p:cNvSpPr>
          <p:nvPr/>
        </p:nvSpPr>
        <p:spPr bwMode="auto">
          <a:xfrm>
            <a:off x="3946195" y="2838426"/>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26" name="Freeform 1048">
            <a:extLst>
              <a:ext uri="{FF2B5EF4-FFF2-40B4-BE49-F238E27FC236}">
                <a16:creationId xmlns:a16="http://schemas.microsoft.com/office/drawing/2014/main" id="{595D5ED7-A2D0-A94E-BB45-9DC4A9573F00}"/>
              </a:ext>
            </a:extLst>
          </p:cNvPr>
          <p:cNvSpPr>
            <a:spLocks noChangeAspect="1" noChangeArrowheads="1"/>
          </p:cNvSpPr>
          <p:nvPr/>
        </p:nvSpPr>
        <p:spPr bwMode="auto">
          <a:xfrm>
            <a:off x="4380589" y="2838426"/>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27" name="Freeform 1047">
            <a:extLst>
              <a:ext uri="{FF2B5EF4-FFF2-40B4-BE49-F238E27FC236}">
                <a16:creationId xmlns:a16="http://schemas.microsoft.com/office/drawing/2014/main" id="{E498EE62-C366-9E42-8A11-5F9E9C4354F6}"/>
              </a:ext>
            </a:extLst>
          </p:cNvPr>
          <p:cNvSpPr>
            <a:spLocks noChangeAspect="1" noChangeArrowheads="1"/>
          </p:cNvSpPr>
          <p:nvPr/>
        </p:nvSpPr>
        <p:spPr bwMode="auto">
          <a:xfrm>
            <a:off x="4804026" y="2838426"/>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28" name="Freeform 1048">
            <a:extLst>
              <a:ext uri="{FF2B5EF4-FFF2-40B4-BE49-F238E27FC236}">
                <a16:creationId xmlns:a16="http://schemas.microsoft.com/office/drawing/2014/main" id="{899F6663-F583-B746-B0FF-2390187872C5}"/>
              </a:ext>
            </a:extLst>
          </p:cNvPr>
          <p:cNvSpPr>
            <a:spLocks noChangeAspect="1" noChangeArrowheads="1"/>
          </p:cNvSpPr>
          <p:nvPr/>
        </p:nvSpPr>
        <p:spPr bwMode="auto">
          <a:xfrm>
            <a:off x="5238420" y="2838426"/>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31" name="Freeform 1047">
            <a:extLst>
              <a:ext uri="{FF2B5EF4-FFF2-40B4-BE49-F238E27FC236}">
                <a16:creationId xmlns:a16="http://schemas.microsoft.com/office/drawing/2014/main" id="{049CA923-A773-314D-9AD2-9924E6E6ADD0}"/>
              </a:ext>
            </a:extLst>
          </p:cNvPr>
          <p:cNvSpPr>
            <a:spLocks noChangeAspect="1" noChangeArrowheads="1"/>
          </p:cNvSpPr>
          <p:nvPr/>
        </p:nvSpPr>
        <p:spPr bwMode="auto">
          <a:xfrm>
            <a:off x="3943985" y="3596601"/>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32" name="Freeform 1048">
            <a:extLst>
              <a:ext uri="{FF2B5EF4-FFF2-40B4-BE49-F238E27FC236}">
                <a16:creationId xmlns:a16="http://schemas.microsoft.com/office/drawing/2014/main" id="{2829E05D-F6C5-BD40-8719-46B7EDD463D5}"/>
              </a:ext>
            </a:extLst>
          </p:cNvPr>
          <p:cNvSpPr>
            <a:spLocks noChangeAspect="1" noChangeArrowheads="1"/>
          </p:cNvSpPr>
          <p:nvPr/>
        </p:nvSpPr>
        <p:spPr bwMode="auto">
          <a:xfrm>
            <a:off x="4378379" y="3596601"/>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33" name="Freeform 1047">
            <a:extLst>
              <a:ext uri="{FF2B5EF4-FFF2-40B4-BE49-F238E27FC236}">
                <a16:creationId xmlns:a16="http://schemas.microsoft.com/office/drawing/2014/main" id="{75B1CFBF-D2B5-434D-BF10-1723B0E141E3}"/>
              </a:ext>
            </a:extLst>
          </p:cNvPr>
          <p:cNvSpPr>
            <a:spLocks noChangeAspect="1" noChangeArrowheads="1"/>
          </p:cNvSpPr>
          <p:nvPr/>
        </p:nvSpPr>
        <p:spPr bwMode="auto">
          <a:xfrm>
            <a:off x="4801816" y="3596601"/>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35" name="Freeform 1047">
            <a:extLst>
              <a:ext uri="{FF2B5EF4-FFF2-40B4-BE49-F238E27FC236}">
                <a16:creationId xmlns:a16="http://schemas.microsoft.com/office/drawing/2014/main" id="{A37B3900-7095-FE44-A483-B49F8FAEA8AE}"/>
              </a:ext>
            </a:extLst>
          </p:cNvPr>
          <p:cNvSpPr>
            <a:spLocks noChangeAspect="1" noChangeArrowheads="1"/>
          </p:cNvSpPr>
          <p:nvPr/>
        </p:nvSpPr>
        <p:spPr bwMode="auto">
          <a:xfrm>
            <a:off x="4155603" y="4351572"/>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36" name="Freeform 1048">
            <a:extLst>
              <a:ext uri="{FF2B5EF4-FFF2-40B4-BE49-F238E27FC236}">
                <a16:creationId xmlns:a16="http://schemas.microsoft.com/office/drawing/2014/main" id="{432CDFC6-E4A9-734C-B8FB-F2FEF0E42EC0}"/>
              </a:ext>
            </a:extLst>
          </p:cNvPr>
          <p:cNvSpPr>
            <a:spLocks noChangeAspect="1" noChangeArrowheads="1"/>
          </p:cNvSpPr>
          <p:nvPr/>
        </p:nvSpPr>
        <p:spPr bwMode="auto">
          <a:xfrm>
            <a:off x="4589997" y="4351572"/>
            <a:ext cx="385717" cy="394484"/>
          </a:xfrm>
          <a:custGeom>
            <a:avLst/>
            <a:gdLst>
              <a:gd name="T0" fmla="*/ 232587 w 279041"/>
              <a:gd name="T1" fmla="*/ 257945 h 285396"/>
              <a:gd name="T2" fmla="*/ 227992 w 279041"/>
              <a:gd name="T3" fmla="*/ 286814 h 285396"/>
              <a:gd name="T4" fmla="*/ 223396 w 279041"/>
              <a:gd name="T5" fmla="*/ 257945 h 285396"/>
              <a:gd name="T6" fmla="*/ 53885 w 279041"/>
              <a:gd name="T7" fmla="*/ 253667 h 285396"/>
              <a:gd name="T8" fmla="*/ 58672 w 279041"/>
              <a:gd name="T9" fmla="*/ 282538 h 285396"/>
              <a:gd name="T10" fmla="*/ 49466 w 279041"/>
              <a:gd name="T11" fmla="*/ 282538 h 285396"/>
              <a:gd name="T12" fmla="*/ 53885 w 279041"/>
              <a:gd name="T13" fmla="*/ 253667 h 285396"/>
              <a:gd name="T14" fmla="*/ 110098 w 279041"/>
              <a:gd name="T15" fmla="*/ 180972 h 285396"/>
              <a:gd name="T16" fmla="*/ 140059 w 279041"/>
              <a:gd name="T17" fmla="*/ 247075 h 285396"/>
              <a:gd name="T18" fmla="*/ 170743 w 279041"/>
              <a:gd name="T19" fmla="*/ 180972 h 285396"/>
              <a:gd name="T20" fmla="*/ 140059 w 279041"/>
              <a:gd name="T21" fmla="*/ 188558 h 285396"/>
              <a:gd name="T22" fmla="*/ 169434 w 279041"/>
              <a:gd name="T23" fmla="*/ 78791 h 285396"/>
              <a:gd name="T24" fmla="*/ 84108 w 279041"/>
              <a:gd name="T25" fmla="*/ 89221 h 285396"/>
              <a:gd name="T26" fmla="*/ 140059 w 279041"/>
              <a:gd name="T27" fmla="*/ 180249 h 285396"/>
              <a:gd name="T28" fmla="*/ 196372 w 279041"/>
              <a:gd name="T29" fmla="*/ 87777 h 285396"/>
              <a:gd name="T30" fmla="*/ 140059 w 279041"/>
              <a:gd name="T31" fmla="*/ 9030 h 285396"/>
              <a:gd name="T32" fmla="*/ 63532 w 279041"/>
              <a:gd name="T33" fmla="*/ 201923 h 285396"/>
              <a:gd name="T34" fmla="*/ 102157 w 279041"/>
              <a:gd name="T35" fmla="*/ 178805 h 285396"/>
              <a:gd name="T36" fmla="*/ 72918 w 279041"/>
              <a:gd name="T37" fmla="*/ 107644 h 285396"/>
              <a:gd name="T38" fmla="*/ 80138 w 279041"/>
              <a:gd name="T39" fmla="*/ 78746 h 285396"/>
              <a:gd name="T40" fmla="*/ 137532 w 279041"/>
              <a:gd name="T41" fmla="*/ 79468 h 285396"/>
              <a:gd name="T42" fmla="*/ 204314 w 279041"/>
              <a:gd name="T43" fmla="*/ 83804 h 285396"/>
              <a:gd name="T44" fmla="*/ 177962 w 279041"/>
              <a:gd name="T45" fmla="*/ 175192 h 285396"/>
              <a:gd name="T46" fmla="*/ 199982 w 279041"/>
              <a:gd name="T47" fmla="*/ 199033 h 285396"/>
              <a:gd name="T48" fmla="*/ 237523 w 279041"/>
              <a:gd name="T49" fmla="*/ 120287 h 285396"/>
              <a:gd name="T50" fmla="*/ 140059 w 279041"/>
              <a:gd name="T51" fmla="*/ 0 h 285396"/>
              <a:gd name="T52" fmla="*/ 226333 w 279041"/>
              <a:gd name="T53" fmla="*/ 203368 h 285396"/>
              <a:gd name="T54" fmla="*/ 280479 w 279041"/>
              <a:gd name="T55" fmla="*/ 265136 h 285396"/>
              <a:gd name="T56" fmla="*/ 276148 w 279041"/>
              <a:gd name="T57" fmla="*/ 286809 h 285396"/>
              <a:gd name="T58" fmla="*/ 272177 w 279041"/>
              <a:gd name="T59" fmla="*/ 265136 h 285396"/>
              <a:gd name="T60" fmla="*/ 205757 w 279041"/>
              <a:gd name="T61" fmla="*/ 208786 h 285396"/>
              <a:gd name="T62" fmla="*/ 144392 w 279041"/>
              <a:gd name="T63" fmla="*/ 282476 h 285396"/>
              <a:gd name="T64" fmla="*/ 136089 w 279041"/>
              <a:gd name="T65" fmla="*/ 282476 h 285396"/>
              <a:gd name="T66" fmla="*/ 74723 w 279041"/>
              <a:gd name="T67" fmla="*/ 208786 h 285396"/>
              <a:gd name="T68" fmla="*/ 9026 w 279041"/>
              <a:gd name="T69" fmla="*/ 265136 h 285396"/>
              <a:gd name="T70" fmla="*/ 4334 w 279041"/>
              <a:gd name="T71" fmla="*/ 286809 h 285396"/>
              <a:gd name="T72" fmla="*/ 0 w 279041"/>
              <a:gd name="T73" fmla="*/ 265136 h 285396"/>
              <a:gd name="T74" fmla="*/ 54146 w 279041"/>
              <a:gd name="T75" fmla="*/ 203368 h 285396"/>
              <a:gd name="T76" fmla="*/ 140059 w 279041"/>
              <a:gd name="T77" fmla="*/ 0 h 2853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9041" h="285396">
                <a:moveTo>
                  <a:pt x="226822" y="252413"/>
                </a:moveTo>
                <a:cubicBezTo>
                  <a:pt x="229489" y="252413"/>
                  <a:pt x="231394" y="254186"/>
                  <a:pt x="231394" y="256669"/>
                </a:cubicBezTo>
                <a:lnTo>
                  <a:pt x="231394" y="281140"/>
                </a:lnTo>
                <a:cubicBezTo>
                  <a:pt x="231394" y="283268"/>
                  <a:pt x="229489" y="285396"/>
                  <a:pt x="226822" y="285396"/>
                </a:cubicBezTo>
                <a:cubicBezTo>
                  <a:pt x="224155" y="285396"/>
                  <a:pt x="222250" y="283268"/>
                  <a:pt x="222250" y="281140"/>
                </a:cubicBezTo>
                <a:lnTo>
                  <a:pt x="222250" y="256669"/>
                </a:lnTo>
                <a:cubicBezTo>
                  <a:pt x="222250" y="254186"/>
                  <a:pt x="224155" y="252413"/>
                  <a:pt x="226822" y="252413"/>
                </a:cubicBezTo>
                <a:close/>
                <a:moveTo>
                  <a:pt x="53609" y="252413"/>
                </a:moveTo>
                <a:cubicBezTo>
                  <a:pt x="56174" y="252413"/>
                  <a:pt x="58372" y="254186"/>
                  <a:pt x="58372" y="256669"/>
                </a:cubicBezTo>
                <a:lnTo>
                  <a:pt x="58372" y="281140"/>
                </a:lnTo>
                <a:cubicBezTo>
                  <a:pt x="58372" y="283268"/>
                  <a:pt x="56174" y="285396"/>
                  <a:pt x="53609" y="285396"/>
                </a:cubicBezTo>
                <a:cubicBezTo>
                  <a:pt x="51045" y="285396"/>
                  <a:pt x="49213" y="283268"/>
                  <a:pt x="49213" y="281140"/>
                </a:cubicBezTo>
                <a:lnTo>
                  <a:pt x="49213" y="256669"/>
                </a:lnTo>
                <a:cubicBezTo>
                  <a:pt x="49213" y="254186"/>
                  <a:pt x="51045" y="252413"/>
                  <a:pt x="53609" y="252413"/>
                </a:cubicBezTo>
                <a:close/>
                <a:moveTo>
                  <a:pt x="110252" y="179358"/>
                </a:moveTo>
                <a:lnTo>
                  <a:pt x="109534" y="180077"/>
                </a:lnTo>
                <a:cubicBezTo>
                  <a:pt x="106301" y="193376"/>
                  <a:pt x="95887" y="203080"/>
                  <a:pt x="82958" y="205956"/>
                </a:cubicBezTo>
                <a:cubicBezTo>
                  <a:pt x="86909" y="223928"/>
                  <a:pt x="123539" y="240102"/>
                  <a:pt x="139341" y="245853"/>
                </a:cubicBezTo>
                <a:cubicBezTo>
                  <a:pt x="155502" y="240102"/>
                  <a:pt x="192133" y="223928"/>
                  <a:pt x="196801" y="205956"/>
                </a:cubicBezTo>
                <a:cubicBezTo>
                  <a:pt x="183514" y="203080"/>
                  <a:pt x="173099" y="193376"/>
                  <a:pt x="169867" y="180077"/>
                </a:cubicBezTo>
                <a:lnTo>
                  <a:pt x="169508" y="179358"/>
                </a:lnTo>
                <a:cubicBezTo>
                  <a:pt x="160529" y="185109"/>
                  <a:pt x="150474" y="187625"/>
                  <a:pt x="139341" y="187625"/>
                </a:cubicBezTo>
                <a:cubicBezTo>
                  <a:pt x="129285" y="187625"/>
                  <a:pt x="118512" y="185109"/>
                  <a:pt x="110252" y="179358"/>
                </a:cubicBezTo>
                <a:close/>
                <a:moveTo>
                  <a:pt x="168565" y="78402"/>
                </a:moveTo>
                <a:cubicBezTo>
                  <a:pt x="159721" y="78357"/>
                  <a:pt x="150833" y="81232"/>
                  <a:pt x="141496" y="86983"/>
                </a:cubicBezTo>
                <a:cubicBezTo>
                  <a:pt x="118871" y="100282"/>
                  <a:pt x="96246" y="95610"/>
                  <a:pt x="83676" y="88780"/>
                </a:cubicBezTo>
                <a:cubicBezTo>
                  <a:pt x="81881" y="94531"/>
                  <a:pt x="81163" y="100642"/>
                  <a:pt x="81163" y="107112"/>
                </a:cubicBezTo>
                <a:cubicBezTo>
                  <a:pt x="81163" y="146649"/>
                  <a:pt x="107738" y="179358"/>
                  <a:pt x="139341" y="179358"/>
                </a:cubicBezTo>
                <a:cubicBezTo>
                  <a:pt x="172021" y="179358"/>
                  <a:pt x="197879" y="146649"/>
                  <a:pt x="197879" y="107112"/>
                </a:cubicBezTo>
                <a:cubicBezTo>
                  <a:pt x="197879" y="99923"/>
                  <a:pt x="197160" y="93453"/>
                  <a:pt x="195365" y="87343"/>
                </a:cubicBezTo>
                <a:cubicBezTo>
                  <a:pt x="186207" y="81412"/>
                  <a:pt x="177408" y="78447"/>
                  <a:pt x="168565" y="78402"/>
                </a:cubicBezTo>
                <a:close/>
                <a:moveTo>
                  <a:pt x="139341" y="8986"/>
                </a:moveTo>
                <a:cubicBezTo>
                  <a:pt x="81163" y="8986"/>
                  <a:pt x="43095" y="52118"/>
                  <a:pt x="43095" y="119692"/>
                </a:cubicBezTo>
                <a:cubicBezTo>
                  <a:pt x="43095" y="152041"/>
                  <a:pt x="50996" y="184030"/>
                  <a:pt x="63206" y="200924"/>
                </a:cubicBezTo>
                <a:lnTo>
                  <a:pt x="80085" y="198048"/>
                </a:lnTo>
                <a:cubicBezTo>
                  <a:pt x="90141" y="195892"/>
                  <a:pt x="98760" y="188344"/>
                  <a:pt x="101633" y="177920"/>
                </a:cubicBezTo>
                <a:lnTo>
                  <a:pt x="102351" y="174326"/>
                </a:lnTo>
                <a:cubicBezTo>
                  <a:pt x="84395" y="159589"/>
                  <a:pt x="72544" y="135147"/>
                  <a:pt x="72544" y="107112"/>
                </a:cubicBezTo>
                <a:cubicBezTo>
                  <a:pt x="72544" y="97766"/>
                  <a:pt x="74339" y="88780"/>
                  <a:pt x="76853" y="80873"/>
                </a:cubicBezTo>
                <a:cubicBezTo>
                  <a:pt x="77212" y="80154"/>
                  <a:pt x="78290" y="78716"/>
                  <a:pt x="79726" y="78357"/>
                </a:cubicBezTo>
                <a:cubicBezTo>
                  <a:pt x="80803" y="77997"/>
                  <a:pt x="82599" y="78357"/>
                  <a:pt x="83317" y="78716"/>
                </a:cubicBezTo>
                <a:cubicBezTo>
                  <a:pt x="92296" y="84827"/>
                  <a:pt x="114920" y="92734"/>
                  <a:pt x="136827" y="79076"/>
                </a:cubicBezTo>
                <a:cubicBezTo>
                  <a:pt x="158734" y="66136"/>
                  <a:pt x="179922" y="66496"/>
                  <a:pt x="200752" y="80873"/>
                </a:cubicBezTo>
                <a:cubicBezTo>
                  <a:pt x="201829" y="81232"/>
                  <a:pt x="202906" y="81951"/>
                  <a:pt x="203265" y="83389"/>
                </a:cubicBezTo>
                <a:cubicBezTo>
                  <a:pt x="205420" y="90937"/>
                  <a:pt x="206857" y="98845"/>
                  <a:pt x="206857" y="107112"/>
                </a:cubicBezTo>
                <a:cubicBezTo>
                  <a:pt x="206857" y="135147"/>
                  <a:pt x="194646" y="159589"/>
                  <a:pt x="177049" y="174326"/>
                </a:cubicBezTo>
                <a:lnTo>
                  <a:pt x="178127" y="177920"/>
                </a:lnTo>
                <a:cubicBezTo>
                  <a:pt x="180281" y="188344"/>
                  <a:pt x="188541" y="195892"/>
                  <a:pt x="198956" y="198048"/>
                </a:cubicBezTo>
                <a:lnTo>
                  <a:pt x="216194" y="200924"/>
                </a:lnTo>
                <a:cubicBezTo>
                  <a:pt x="228404" y="184030"/>
                  <a:pt x="236305" y="152041"/>
                  <a:pt x="236305" y="119692"/>
                </a:cubicBezTo>
                <a:cubicBezTo>
                  <a:pt x="236305" y="52118"/>
                  <a:pt x="198238" y="8986"/>
                  <a:pt x="139341" y="8986"/>
                </a:cubicBezTo>
                <a:close/>
                <a:moveTo>
                  <a:pt x="139341" y="0"/>
                </a:moveTo>
                <a:cubicBezTo>
                  <a:pt x="203625" y="0"/>
                  <a:pt x="244924" y="46727"/>
                  <a:pt x="244924" y="119692"/>
                </a:cubicBezTo>
                <a:cubicBezTo>
                  <a:pt x="244924" y="152400"/>
                  <a:pt x="237382" y="183312"/>
                  <a:pt x="225172" y="202362"/>
                </a:cubicBezTo>
                <a:lnTo>
                  <a:pt x="228045" y="202721"/>
                </a:lnTo>
                <a:cubicBezTo>
                  <a:pt x="257493" y="207753"/>
                  <a:pt x="279041" y="233632"/>
                  <a:pt x="279041" y="263825"/>
                </a:cubicBezTo>
                <a:lnTo>
                  <a:pt x="279041" y="281078"/>
                </a:lnTo>
                <a:cubicBezTo>
                  <a:pt x="279041" y="283234"/>
                  <a:pt x="277605" y="285391"/>
                  <a:pt x="274732" y="285391"/>
                </a:cubicBezTo>
                <a:cubicBezTo>
                  <a:pt x="272577" y="285391"/>
                  <a:pt x="270781" y="283234"/>
                  <a:pt x="270781" y="281078"/>
                </a:cubicBezTo>
                <a:lnTo>
                  <a:pt x="270781" y="263825"/>
                </a:lnTo>
                <a:cubicBezTo>
                  <a:pt x="270781" y="237946"/>
                  <a:pt x="251747" y="216020"/>
                  <a:pt x="226249" y="211347"/>
                </a:cubicBezTo>
                <a:lnTo>
                  <a:pt x="204702" y="207753"/>
                </a:lnTo>
                <a:cubicBezTo>
                  <a:pt x="199315" y="231835"/>
                  <a:pt x="156579" y="248729"/>
                  <a:pt x="143651" y="253401"/>
                </a:cubicBezTo>
                <a:lnTo>
                  <a:pt x="143651" y="281078"/>
                </a:lnTo>
                <a:cubicBezTo>
                  <a:pt x="143651" y="283234"/>
                  <a:pt x="141855" y="285391"/>
                  <a:pt x="139341" y="285391"/>
                </a:cubicBezTo>
                <a:cubicBezTo>
                  <a:pt x="137186" y="285391"/>
                  <a:pt x="135391" y="283234"/>
                  <a:pt x="135391" y="281078"/>
                </a:cubicBezTo>
                <a:lnTo>
                  <a:pt x="135391" y="253401"/>
                </a:lnTo>
                <a:cubicBezTo>
                  <a:pt x="122821" y="248729"/>
                  <a:pt x="79726" y="231835"/>
                  <a:pt x="74339" y="207753"/>
                </a:cubicBezTo>
                <a:lnTo>
                  <a:pt x="52792" y="211347"/>
                </a:lnTo>
                <a:cubicBezTo>
                  <a:pt x="27294" y="216020"/>
                  <a:pt x="8978" y="237946"/>
                  <a:pt x="8978" y="263825"/>
                </a:cubicBezTo>
                <a:lnTo>
                  <a:pt x="8978" y="281078"/>
                </a:lnTo>
                <a:cubicBezTo>
                  <a:pt x="8978" y="283234"/>
                  <a:pt x="6464" y="285391"/>
                  <a:pt x="4310" y="285391"/>
                </a:cubicBezTo>
                <a:cubicBezTo>
                  <a:pt x="2155" y="285391"/>
                  <a:pt x="0" y="283234"/>
                  <a:pt x="0" y="281078"/>
                </a:cubicBezTo>
                <a:lnTo>
                  <a:pt x="0" y="263825"/>
                </a:lnTo>
                <a:cubicBezTo>
                  <a:pt x="0" y="233632"/>
                  <a:pt x="21907" y="207753"/>
                  <a:pt x="51714" y="202721"/>
                </a:cubicBezTo>
                <a:lnTo>
                  <a:pt x="53869" y="202362"/>
                </a:lnTo>
                <a:cubicBezTo>
                  <a:pt x="41659" y="183312"/>
                  <a:pt x="34476" y="152400"/>
                  <a:pt x="34476" y="119692"/>
                </a:cubicBezTo>
                <a:cubicBezTo>
                  <a:pt x="34476" y="47805"/>
                  <a:pt x="76853" y="0"/>
                  <a:pt x="139341" y="0"/>
                </a:cubicBezTo>
                <a:close/>
              </a:path>
            </a:pathLst>
          </a:custGeom>
          <a:solidFill>
            <a:schemeClr val="bg1"/>
          </a:solidFill>
          <a:ln>
            <a:noFill/>
          </a:ln>
          <a:effectLst/>
        </p:spPr>
        <p:txBody>
          <a:bodyPr anchor="ctr"/>
          <a:lstStyle/>
          <a:p>
            <a:endParaRPr lang="en-US" sz="675"/>
          </a:p>
        </p:txBody>
      </p:sp>
      <p:sp>
        <p:nvSpPr>
          <p:cNvPr id="38" name="Freeform 1047">
            <a:extLst>
              <a:ext uri="{FF2B5EF4-FFF2-40B4-BE49-F238E27FC236}">
                <a16:creationId xmlns:a16="http://schemas.microsoft.com/office/drawing/2014/main" id="{BCC3B329-3D75-F943-AE3C-8D83070B4135}"/>
              </a:ext>
            </a:extLst>
          </p:cNvPr>
          <p:cNvSpPr>
            <a:spLocks noChangeAspect="1" noChangeArrowheads="1"/>
          </p:cNvSpPr>
          <p:nvPr/>
        </p:nvSpPr>
        <p:spPr bwMode="auto">
          <a:xfrm>
            <a:off x="4372943" y="5115528"/>
            <a:ext cx="396674" cy="394484"/>
          </a:xfrm>
          <a:custGeom>
            <a:avLst/>
            <a:gdLst>
              <a:gd name="T0" fmla="*/ 229384 w 286977"/>
              <a:gd name="T1" fmla="*/ 251968 h 285393"/>
              <a:gd name="T2" fmla="*/ 224597 w 286977"/>
              <a:gd name="T3" fmla="*/ 286823 h 285393"/>
              <a:gd name="T4" fmla="*/ 220180 w 286977"/>
              <a:gd name="T5" fmla="*/ 251968 h 285393"/>
              <a:gd name="T6" fmla="*/ 63245 w 286977"/>
              <a:gd name="T7" fmla="*/ 247297 h 285393"/>
              <a:gd name="T8" fmla="*/ 68224 w 286977"/>
              <a:gd name="T9" fmla="*/ 282512 h 285393"/>
              <a:gd name="T10" fmla="*/ 59034 w 286977"/>
              <a:gd name="T11" fmla="*/ 282512 h 285393"/>
              <a:gd name="T12" fmla="*/ 63245 w 286977"/>
              <a:gd name="T13" fmla="*/ 247297 h 285393"/>
              <a:gd name="T14" fmla="*/ 151287 w 286977"/>
              <a:gd name="T15" fmla="*/ 193983 h 285393"/>
              <a:gd name="T16" fmla="*/ 200264 w 286977"/>
              <a:gd name="T17" fmla="*/ 182424 h 285393"/>
              <a:gd name="T18" fmla="*/ 103397 w 286977"/>
              <a:gd name="T19" fmla="*/ 171948 h 285393"/>
              <a:gd name="T20" fmla="*/ 111015 w 286977"/>
              <a:gd name="T21" fmla="*/ 217103 h 285393"/>
              <a:gd name="T22" fmla="*/ 103397 w 286977"/>
              <a:gd name="T23" fmla="*/ 171948 h 285393"/>
              <a:gd name="T24" fmla="*/ 111015 w 286977"/>
              <a:gd name="T25" fmla="*/ 158221 h 285393"/>
              <a:gd name="T26" fmla="*/ 144030 w 286977"/>
              <a:gd name="T27" fmla="*/ 188204 h 285393"/>
              <a:gd name="T28" fmla="*/ 177045 w 286977"/>
              <a:gd name="T29" fmla="*/ 158221 h 285393"/>
              <a:gd name="T30" fmla="*/ 144030 w 286977"/>
              <a:gd name="T31" fmla="*/ 156776 h 285393"/>
              <a:gd name="T32" fmla="*/ 167250 w 286977"/>
              <a:gd name="T33" fmla="*/ 38651 h 285393"/>
              <a:gd name="T34" fmla="*/ 164347 w 286977"/>
              <a:gd name="T35" fmla="*/ 52741 h 285393"/>
              <a:gd name="T36" fmla="*/ 87071 w 286977"/>
              <a:gd name="T37" fmla="*/ 44794 h 285393"/>
              <a:gd name="T38" fmla="*/ 144030 w 286977"/>
              <a:gd name="T39" fmla="*/ 148107 h 285393"/>
              <a:gd name="T40" fmla="*/ 198450 w 286977"/>
              <a:gd name="T41" fmla="*/ 39015 h 285393"/>
              <a:gd name="T42" fmla="*/ 179585 w 286977"/>
              <a:gd name="T43" fmla="*/ 46239 h 285393"/>
              <a:gd name="T44" fmla="*/ 144030 w 286977"/>
              <a:gd name="T45" fmla="*/ 9030 h 285393"/>
              <a:gd name="T46" fmla="*/ 158542 w 286977"/>
              <a:gd name="T47" fmla="*/ 45153 h 285393"/>
              <a:gd name="T48" fmla="*/ 160719 w 286977"/>
              <a:gd name="T49" fmla="*/ 27093 h 285393"/>
              <a:gd name="T50" fmla="*/ 182487 w 286977"/>
              <a:gd name="T51" fmla="*/ 37569 h 285393"/>
              <a:gd name="T52" fmla="*/ 144030 w 286977"/>
              <a:gd name="T53" fmla="*/ 9030 h 285393"/>
              <a:gd name="T54" fmla="*/ 214776 w 286977"/>
              <a:gd name="T55" fmla="*/ 72247 h 285393"/>
              <a:gd name="T56" fmla="*/ 185751 w 286977"/>
              <a:gd name="T57" fmla="*/ 155693 h 285393"/>
              <a:gd name="T58" fmla="*/ 245977 w 286977"/>
              <a:gd name="T59" fmla="*/ 182062 h 285393"/>
              <a:gd name="T60" fmla="*/ 288423 w 286977"/>
              <a:gd name="T61" fmla="*/ 282487 h 285393"/>
              <a:gd name="T62" fmla="*/ 279355 w 286977"/>
              <a:gd name="T63" fmla="*/ 282487 h 285393"/>
              <a:gd name="T64" fmla="*/ 244163 w 286977"/>
              <a:gd name="T65" fmla="*/ 190732 h 285393"/>
              <a:gd name="T66" fmla="*/ 181399 w 286977"/>
              <a:gd name="T67" fmla="*/ 225772 h 285393"/>
              <a:gd name="T68" fmla="*/ 178134 w 286977"/>
              <a:gd name="T69" fmla="*/ 227578 h 285393"/>
              <a:gd name="T70" fmla="*/ 148384 w 286977"/>
              <a:gd name="T71" fmla="*/ 203015 h 285393"/>
              <a:gd name="T72" fmla="*/ 144030 w 286977"/>
              <a:gd name="T73" fmla="*/ 286821 h 285393"/>
              <a:gd name="T74" fmla="*/ 139676 w 286977"/>
              <a:gd name="T75" fmla="*/ 203015 h 285393"/>
              <a:gd name="T76" fmla="*/ 109928 w 286977"/>
              <a:gd name="T77" fmla="*/ 227578 h 285393"/>
              <a:gd name="T78" fmla="*/ 106299 w 286977"/>
              <a:gd name="T79" fmla="*/ 225772 h 285393"/>
              <a:gd name="T80" fmla="*/ 43898 w 286977"/>
              <a:gd name="T81" fmla="*/ 190732 h 285393"/>
              <a:gd name="T82" fmla="*/ 8707 w 286977"/>
              <a:gd name="T83" fmla="*/ 282487 h 285393"/>
              <a:gd name="T84" fmla="*/ 0 w 286977"/>
              <a:gd name="T85" fmla="*/ 282487 h 285393"/>
              <a:gd name="T86" fmla="*/ 42446 w 286977"/>
              <a:gd name="T87" fmla="*/ 182062 h 285393"/>
              <a:gd name="T88" fmla="*/ 102309 w 286977"/>
              <a:gd name="T89" fmla="*/ 155693 h 285393"/>
              <a:gd name="T90" fmla="*/ 73647 w 286977"/>
              <a:gd name="T91" fmla="*/ 72247 h 2853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6977" h="285393">
                <a:moveTo>
                  <a:pt x="223471" y="246063"/>
                </a:moveTo>
                <a:cubicBezTo>
                  <a:pt x="226036" y="246063"/>
                  <a:pt x="228234" y="248208"/>
                  <a:pt x="228234" y="250711"/>
                </a:cubicBezTo>
                <a:lnTo>
                  <a:pt x="228234" y="281102"/>
                </a:lnTo>
                <a:cubicBezTo>
                  <a:pt x="228234" y="283247"/>
                  <a:pt x="226036" y="285393"/>
                  <a:pt x="223471" y="285393"/>
                </a:cubicBezTo>
                <a:cubicBezTo>
                  <a:pt x="221273" y="285393"/>
                  <a:pt x="219075" y="283247"/>
                  <a:pt x="219075" y="281102"/>
                </a:cubicBezTo>
                <a:lnTo>
                  <a:pt x="219075" y="250711"/>
                </a:lnTo>
                <a:cubicBezTo>
                  <a:pt x="219075" y="248208"/>
                  <a:pt x="221273" y="246063"/>
                  <a:pt x="223471" y="246063"/>
                </a:cubicBezTo>
                <a:close/>
                <a:moveTo>
                  <a:pt x="62929" y="246063"/>
                </a:moveTo>
                <a:cubicBezTo>
                  <a:pt x="65596" y="246063"/>
                  <a:pt x="67882" y="248208"/>
                  <a:pt x="67882" y="250711"/>
                </a:cubicBezTo>
                <a:lnTo>
                  <a:pt x="67882" y="281102"/>
                </a:lnTo>
                <a:cubicBezTo>
                  <a:pt x="67882" y="283247"/>
                  <a:pt x="65596" y="285393"/>
                  <a:pt x="62929" y="285393"/>
                </a:cubicBezTo>
                <a:cubicBezTo>
                  <a:pt x="61024" y="285393"/>
                  <a:pt x="58738" y="283247"/>
                  <a:pt x="58738" y="281102"/>
                </a:cubicBezTo>
                <a:lnTo>
                  <a:pt x="58738" y="250711"/>
                </a:lnTo>
                <a:cubicBezTo>
                  <a:pt x="58738" y="248208"/>
                  <a:pt x="61024" y="246063"/>
                  <a:pt x="62929" y="246063"/>
                </a:cubicBezTo>
                <a:close/>
                <a:moveTo>
                  <a:pt x="183376" y="171090"/>
                </a:moveTo>
                <a:lnTo>
                  <a:pt x="150528" y="193016"/>
                </a:lnTo>
                <a:lnTo>
                  <a:pt x="176518" y="216020"/>
                </a:lnTo>
                <a:lnTo>
                  <a:pt x="199259" y="181514"/>
                </a:lnTo>
                <a:cubicBezTo>
                  <a:pt x="193123" y="180076"/>
                  <a:pt x="188069" y="176122"/>
                  <a:pt x="183376" y="171090"/>
                </a:cubicBezTo>
                <a:close/>
                <a:moveTo>
                  <a:pt x="102878" y="171090"/>
                </a:moveTo>
                <a:cubicBezTo>
                  <a:pt x="98908" y="176122"/>
                  <a:pt x="93132" y="180076"/>
                  <a:pt x="86995" y="181514"/>
                </a:cubicBezTo>
                <a:lnTo>
                  <a:pt x="110459" y="216020"/>
                </a:lnTo>
                <a:lnTo>
                  <a:pt x="136088" y="193016"/>
                </a:lnTo>
                <a:lnTo>
                  <a:pt x="102878" y="171090"/>
                </a:lnTo>
                <a:close/>
                <a:moveTo>
                  <a:pt x="112986" y="147368"/>
                </a:moveTo>
                <a:lnTo>
                  <a:pt x="110459" y="157432"/>
                </a:lnTo>
                <a:cubicBezTo>
                  <a:pt x="110098" y="159588"/>
                  <a:pt x="108654" y="161745"/>
                  <a:pt x="107932" y="163902"/>
                </a:cubicBezTo>
                <a:lnTo>
                  <a:pt x="143308" y="187265"/>
                </a:lnTo>
                <a:lnTo>
                  <a:pt x="179045" y="163902"/>
                </a:lnTo>
                <a:cubicBezTo>
                  <a:pt x="177601" y="161745"/>
                  <a:pt x="176879" y="159588"/>
                  <a:pt x="176157" y="157432"/>
                </a:cubicBezTo>
                <a:lnTo>
                  <a:pt x="173630" y="147368"/>
                </a:lnTo>
                <a:cubicBezTo>
                  <a:pt x="164245" y="152759"/>
                  <a:pt x="154137" y="155994"/>
                  <a:pt x="143308" y="155994"/>
                </a:cubicBezTo>
                <a:cubicBezTo>
                  <a:pt x="132479" y="155994"/>
                  <a:pt x="122371" y="152759"/>
                  <a:pt x="112986" y="147368"/>
                </a:cubicBezTo>
                <a:close/>
                <a:moveTo>
                  <a:pt x="166411" y="38459"/>
                </a:moveTo>
                <a:lnTo>
                  <a:pt x="166411" y="48164"/>
                </a:lnTo>
                <a:cubicBezTo>
                  <a:pt x="166411" y="50321"/>
                  <a:pt x="164967" y="52118"/>
                  <a:pt x="163523" y="52477"/>
                </a:cubicBezTo>
                <a:cubicBezTo>
                  <a:pt x="151249" y="56071"/>
                  <a:pt x="140420" y="57509"/>
                  <a:pt x="130674" y="57509"/>
                </a:cubicBezTo>
                <a:cubicBezTo>
                  <a:pt x="108654" y="57509"/>
                  <a:pt x="93493" y="49961"/>
                  <a:pt x="86635" y="44570"/>
                </a:cubicBezTo>
                <a:cubicBezTo>
                  <a:pt x="83386" y="52837"/>
                  <a:pt x="81942" y="61822"/>
                  <a:pt x="81942" y="71887"/>
                </a:cubicBezTo>
                <a:cubicBezTo>
                  <a:pt x="81942" y="113221"/>
                  <a:pt x="109376" y="147368"/>
                  <a:pt x="143308" y="147368"/>
                </a:cubicBezTo>
                <a:cubicBezTo>
                  <a:pt x="177240" y="147368"/>
                  <a:pt x="205035" y="113221"/>
                  <a:pt x="205035" y="71887"/>
                </a:cubicBezTo>
                <a:cubicBezTo>
                  <a:pt x="205035" y="59306"/>
                  <a:pt x="202147" y="48164"/>
                  <a:pt x="197455" y="38819"/>
                </a:cubicBezTo>
                <a:cubicBezTo>
                  <a:pt x="191318" y="43132"/>
                  <a:pt x="182654" y="46007"/>
                  <a:pt x="182294" y="46367"/>
                </a:cubicBezTo>
                <a:cubicBezTo>
                  <a:pt x="180850" y="46726"/>
                  <a:pt x="179767" y="46367"/>
                  <a:pt x="178684" y="46007"/>
                </a:cubicBezTo>
                <a:lnTo>
                  <a:pt x="166411" y="38459"/>
                </a:lnTo>
                <a:close/>
                <a:moveTo>
                  <a:pt x="143308" y="8986"/>
                </a:moveTo>
                <a:cubicBezTo>
                  <a:pt x="118761" y="8986"/>
                  <a:pt x="100713" y="19050"/>
                  <a:pt x="89883" y="37021"/>
                </a:cubicBezTo>
                <a:cubicBezTo>
                  <a:pt x="97825" y="42054"/>
                  <a:pt x="120927" y="55712"/>
                  <a:pt x="157747" y="44929"/>
                </a:cubicBezTo>
                <a:lnTo>
                  <a:pt x="157747" y="30911"/>
                </a:lnTo>
                <a:cubicBezTo>
                  <a:pt x="157747" y="29114"/>
                  <a:pt x="158469" y="27676"/>
                  <a:pt x="159913" y="26957"/>
                </a:cubicBezTo>
                <a:cubicBezTo>
                  <a:pt x="161357" y="26238"/>
                  <a:pt x="163162" y="26238"/>
                  <a:pt x="164245" y="26957"/>
                </a:cubicBezTo>
                <a:lnTo>
                  <a:pt x="181572" y="37381"/>
                </a:lnTo>
                <a:cubicBezTo>
                  <a:pt x="184459" y="35943"/>
                  <a:pt x="189152" y="34146"/>
                  <a:pt x="192762" y="31630"/>
                </a:cubicBezTo>
                <a:cubicBezTo>
                  <a:pt x="182654" y="16893"/>
                  <a:pt x="164967" y="8986"/>
                  <a:pt x="143308" y="8986"/>
                </a:cubicBezTo>
                <a:close/>
                <a:moveTo>
                  <a:pt x="143308" y="0"/>
                </a:moveTo>
                <a:cubicBezTo>
                  <a:pt x="185542" y="0"/>
                  <a:pt x="213699" y="28754"/>
                  <a:pt x="213699" y="71887"/>
                </a:cubicBezTo>
                <a:cubicBezTo>
                  <a:pt x="213699" y="101001"/>
                  <a:pt x="200703" y="127239"/>
                  <a:pt x="181572" y="142336"/>
                </a:cubicBezTo>
                <a:lnTo>
                  <a:pt x="184820" y="154916"/>
                </a:lnTo>
                <a:cubicBezTo>
                  <a:pt x="186986" y="164980"/>
                  <a:pt x="195650" y="173247"/>
                  <a:pt x="206118" y="174685"/>
                </a:cubicBezTo>
                <a:lnTo>
                  <a:pt x="244743" y="181154"/>
                </a:lnTo>
                <a:cubicBezTo>
                  <a:pt x="268928" y="185468"/>
                  <a:pt x="286977" y="206674"/>
                  <a:pt x="286977" y="230756"/>
                </a:cubicBezTo>
                <a:lnTo>
                  <a:pt x="286977" y="281078"/>
                </a:lnTo>
                <a:cubicBezTo>
                  <a:pt x="286977" y="283234"/>
                  <a:pt x="284811" y="285391"/>
                  <a:pt x="282284" y="285391"/>
                </a:cubicBezTo>
                <a:cubicBezTo>
                  <a:pt x="279758" y="285391"/>
                  <a:pt x="277953" y="283234"/>
                  <a:pt x="277953" y="281078"/>
                </a:cubicBezTo>
                <a:lnTo>
                  <a:pt x="277953" y="230756"/>
                </a:lnTo>
                <a:cubicBezTo>
                  <a:pt x="277953" y="210628"/>
                  <a:pt x="263153" y="193375"/>
                  <a:pt x="242938" y="189781"/>
                </a:cubicBezTo>
                <a:lnTo>
                  <a:pt x="208645" y="184030"/>
                </a:lnTo>
                <a:lnTo>
                  <a:pt x="180489" y="224646"/>
                </a:lnTo>
                <a:cubicBezTo>
                  <a:pt x="180128" y="225724"/>
                  <a:pt x="179045" y="226443"/>
                  <a:pt x="177601" y="226443"/>
                </a:cubicBezTo>
                <a:cubicBezTo>
                  <a:pt x="177240" y="226443"/>
                  <a:pt x="177240" y="226443"/>
                  <a:pt x="177240" y="226443"/>
                </a:cubicBezTo>
                <a:cubicBezTo>
                  <a:pt x="176157" y="226443"/>
                  <a:pt x="175435" y="226443"/>
                  <a:pt x="174352" y="225724"/>
                </a:cubicBezTo>
                <a:lnTo>
                  <a:pt x="147640" y="202002"/>
                </a:lnTo>
                <a:lnTo>
                  <a:pt x="147640" y="281078"/>
                </a:lnTo>
                <a:cubicBezTo>
                  <a:pt x="147640" y="283234"/>
                  <a:pt x="145835" y="285391"/>
                  <a:pt x="143308" y="285391"/>
                </a:cubicBezTo>
                <a:cubicBezTo>
                  <a:pt x="141142" y="285391"/>
                  <a:pt x="138976" y="283234"/>
                  <a:pt x="138976" y="281078"/>
                </a:cubicBezTo>
                <a:lnTo>
                  <a:pt x="138976" y="202002"/>
                </a:lnTo>
                <a:lnTo>
                  <a:pt x="112264" y="225724"/>
                </a:lnTo>
                <a:cubicBezTo>
                  <a:pt x="111542" y="226443"/>
                  <a:pt x="110459" y="226443"/>
                  <a:pt x="109376" y="226443"/>
                </a:cubicBezTo>
                <a:cubicBezTo>
                  <a:pt x="109015" y="226443"/>
                  <a:pt x="109015" y="226443"/>
                  <a:pt x="108654" y="226443"/>
                </a:cubicBezTo>
                <a:cubicBezTo>
                  <a:pt x="107571" y="226443"/>
                  <a:pt x="106127" y="225724"/>
                  <a:pt x="105766" y="224646"/>
                </a:cubicBezTo>
                <a:lnTo>
                  <a:pt x="77610" y="184030"/>
                </a:lnTo>
                <a:lnTo>
                  <a:pt x="43678" y="189781"/>
                </a:lnTo>
                <a:cubicBezTo>
                  <a:pt x="23463" y="193375"/>
                  <a:pt x="8663" y="210628"/>
                  <a:pt x="8663" y="230756"/>
                </a:cubicBezTo>
                <a:lnTo>
                  <a:pt x="8663" y="281078"/>
                </a:lnTo>
                <a:cubicBezTo>
                  <a:pt x="8663" y="283234"/>
                  <a:pt x="6859" y="285391"/>
                  <a:pt x="4693" y="285391"/>
                </a:cubicBezTo>
                <a:cubicBezTo>
                  <a:pt x="2166" y="285391"/>
                  <a:pt x="0" y="283234"/>
                  <a:pt x="0" y="281078"/>
                </a:cubicBezTo>
                <a:lnTo>
                  <a:pt x="0" y="230756"/>
                </a:lnTo>
                <a:cubicBezTo>
                  <a:pt x="0" y="206674"/>
                  <a:pt x="17688" y="185468"/>
                  <a:pt x="42234" y="181154"/>
                </a:cubicBezTo>
                <a:lnTo>
                  <a:pt x="80498" y="174685"/>
                </a:lnTo>
                <a:cubicBezTo>
                  <a:pt x="90605" y="173247"/>
                  <a:pt x="99269" y="164980"/>
                  <a:pt x="101796" y="154916"/>
                </a:cubicBezTo>
                <a:lnTo>
                  <a:pt x="105044" y="142336"/>
                </a:lnTo>
                <a:cubicBezTo>
                  <a:pt x="85913" y="127239"/>
                  <a:pt x="73278" y="101001"/>
                  <a:pt x="73278" y="71887"/>
                </a:cubicBezTo>
                <a:cubicBezTo>
                  <a:pt x="73278" y="28754"/>
                  <a:pt x="101435" y="0"/>
                  <a:pt x="143308" y="0"/>
                </a:cubicBezTo>
                <a:close/>
              </a:path>
            </a:pathLst>
          </a:custGeom>
          <a:solidFill>
            <a:schemeClr val="bg1"/>
          </a:solidFill>
          <a:ln>
            <a:noFill/>
          </a:ln>
          <a:effectLst/>
        </p:spPr>
        <p:txBody>
          <a:bodyPr anchor="ctr"/>
          <a:lstStyle/>
          <a:p>
            <a:endParaRPr lang="en-US" sz="675"/>
          </a:p>
        </p:txBody>
      </p:sp>
      <p:sp>
        <p:nvSpPr>
          <p:cNvPr id="39" name="TextBox 38">
            <a:extLst>
              <a:ext uri="{FF2B5EF4-FFF2-40B4-BE49-F238E27FC236}">
                <a16:creationId xmlns:a16="http://schemas.microsoft.com/office/drawing/2014/main" id="{896EAE4B-A9A4-9A40-A2C1-653976E42ED8}"/>
              </a:ext>
            </a:extLst>
          </p:cNvPr>
          <p:cNvSpPr txBox="1"/>
          <p:nvPr/>
        </p:nvSpPr>
        <p:spPr>
          <a:xfrm>
            <a:off x="529793" y="2051337"/>
            <a:ext cx="1970347" cy="288541"/>
          </a:xfrm>
          <a:prstGeom prst="rect">
            <a:avLst/>
          </a:prstGeom>
          <a:noFill/>
        </p:spPr>
        <p:txBody>
          <a:bodyPr wrap="none" rtlCol="0" anchor="ctr" anchorCtr="0">
            <a:spAutoFit/>
          </a:bodyPr>
          <a:lstStyle/>
          <a:p>
            <a:pPr algn="r"/>
            <a:r>
              <a:rPr lang="hr-HR" sz="1275" b="1" dirty="0">
                <a:solidFill>
                  <a:schemeClr val="tx2"/>
                </a:solidFill>
                <a:latin typeface="Open Sans" panose="020B0606030504020204" pitchFamily="34" charset="0"/>
                <a:ea typeface="League Spartan" charset="0"/>
                <a:cs typeface="Poppins" pitchFamily="2" charset="77"/>
              </a:rPr>
              <a:t>Aktivno traže rješenje</a:t>
            </a:r>
            <a:endParaRPr lang="en-US" sz="1275" b="1" dirty="0">
              <a:solidFill>
                <a:schemeClr val="tx2"/>
              </a:solidFill>
              <a:latin typeface="Open Sans" panose="020B0606030504020204" pitchFamily="34" charset="0"/>
              <a:ea typeface="League Spartan" charset="0"/>
              <a:cs typeface="Poppins" pitchFamily="2" charset="77"/>
            </a:endParaRPr>
          </a:p>
        </p:txBody>
      </p:sp>
      <p:cxnSp>
        <p:nvCxnSpPr>
          <p:cNvPr id="41" name="Straight Arrow Connector 40">
            <a:extLst>
              <a:ext uri="{FF2B5EF4-FFF2-40B4-BE49-F238E27FC236}">
                <a16:creationId xmlns:a16="http://schemas.microsoft.com/office/drawing/2014/main" id="{27B536B4-8368-AA49-9402-04F6E3490877}"/>
              </a:ext>
            </a:extLst>
          </p:cNvPr>
          <p:cNvCxnSpPr/>
          <p:nvPr/>
        </p:nvCxnSpPr>
        <p:spPr>
          <a:xfrm flipH="1">
            <a:off x="2603175" y="2284514"/>
            <a:ext cx="411587" cy="0"/>
          </a:xfrm>
          <a:prstGeom prst="straightConnector1">
            <a:avLst/>
          </a:prstGeom>
          <a:ln w="38100">
            <a:tailEnd type="oval"/>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D5E9DFDA-CB16-F94C-8D7D-EA35E0AB516D}"/>
              </a:ext>
            </a:extLst>
          </p:cNvPr>
          <p:cNvCxnSpPr/>
          <p:nvPr/>
        </p:nvCxnSpPr>
        <p:spPr>
          <a:xfrm flipH="1">
            <a:off x="2911737" y="3027443"/>
            <a:ext cx="411587" cy="0"/>
          </a:xfrm>
          <a:prstGeom prst="straightConnector1">
            <a:avLst/>
          </a:prstGeom>
          <a:ln w="38100">
            <a:solidFill>
              <a:schemeClr val="accent2"/>
            </a:solidFill>
            <a:tailEnd type="oval"/>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FEFDD766-49FD-7942-A965-4C722FE24879}"/>
              </a:ext>
            </a:extLst>
          </p:cNvPr>
          <p:cNvCxnSpPr/>
          <p:nvPr/>
        </p:nvCxnSpPr>
        <p:spPr>
          <a:xfrm flipH="1">
            <a:off x="3260106" y="3834090"/>
            <a:ext cx="411587" cy="0"/>
          </a:xfrm>
          <a:prstGeom prst="straightConnector1">
            <a:avLst/>
          </a:prstGeom>
          <a:ln w="38100">
            <a:solidFill>
              <a:schemeClr val="accent3"/>
            </a:solidFill>
            <a:tailEnd type="oval"/>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E313CDC-881A-DD4C-A79D-AAF6CCD9EDD4}"/>
              </a:ext>
            </a:extLst>
          </p:cNvPr>
          <p:cNvCxnSpPr/>
          <p:nvPr/>
        </p:nvCxnSpPr>
        <p:spPr>
          <a:xfrm flipH="1">
            <a:off x="3583244" y="4573994"/>
            <a:ext cx="411587" cy="0"/>
          </a:xfrm>
          <a:prstGeom prst="straightConnector1">
            <a:avLst/>
          </a:prstGeom>
          <a:ln w="38100">
            <a:solidFill>
              <a:schemeClr val="accent4"/>
            </a:solidFill>
            <a:tailEnd type="oval"/>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CCD86B08-35DF-684E-B812-9B695C7C6BA4}"/>
              </a:ext>
            </a:extLst>
          </p:cNvPr>
          <p:cNvCxnSpPr/>
          <p:nvPr/>
        </p:nvCxnSpPr>
        <p:spPr>
          <a:xfrm flipH="1">
            <a:off x="3917206" y="5368499"/>
            <a:ext cx="411587" cy="0"/>
          </a:xfrm>
          <a:prstGeom prst="straightConnector1">
            <a:avLst/>
          </a:prstGeom>
          <a:ln w="38100">
            <a:solidFill>
              <a:schemeClr val="accent5"/>
            </a:solidFill>
            <a:tailEnd type="ova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E2A1FB9-3F93-FF44-A7F9-556073DDB85A}"/>
              </a:ext>
            </a:extLst>
          </p:cNvPr>
          <p:cNvSpPr txBox="1"/>
          <p:nvPr/>
        </p:nvSpPr>
        <p:spPr>
          <a:xfrm>
            <a:off x="1441784" y="2796466"/>
            <a:ext cx="1361205" cy="288541"/>
          </a:xfrm>
          <a:prstGeom prst="rect">
            <a:avLst/>
          </a:prstGeom>
          <a:noFill/>
        </p:spPr>
        <p:txBody>
          <a:bodyPr wrap="none" rtlCol="0" anchor="ctr" anchorCtr="0">
            <a:spAutoFit/>
          </a:bodyPr>
          <a:lstStyle/>
          <a:p>
            <a:pPr algn="r"/>
            <a:r>
              <a:rPr lang="hr-HR" sz="1275" b="1" dirty="0">
                <a:solidFill>
                  <a:schemeClr val="tx2"/>
                </a:solidFill>
                <a:latin typeface="Open Sans" panose="020B0606030504020204" pitchFamily="34" charset="0"/>
                <a:ea typeface="League Spartan" charset="0"/>
                <a:cs typeface="Poppins" pitchFamily="2" charset="77"/>
              </a:rPr>
              <a:t>Ulaze u proces</a:t>
            </a:r>
            <a:endParaRPr lang="en-US" sz="1275" b="1" dirty="0">
              <a:solidFill>
                <a:schemeClr val="tx2"/>
              </a:solidFill>
              <a:latin typeface="Open Sans" panose="020B0606030504020204" pitchFamily="34" charset="0"/>
              <a:ea typeface="League Spartan" charset="0"/>
              <a:cs typeface="Poppins" pitchFamily="2" charset="77"/>
            </a:endParaRPr>
          </a:p>
        </p:txBody>
      </p:sp>
      <p:sp>
        <p:nvSpPr>
          <p:cNvPr id="48" name="TextBox 47">
            <a:extLst>
              <a:ext uri="{FF2B5EF4-FFF2-40B4-BE49-F238E27FC236}">
                <a16:creationId xmlns:a16="http://schemas.microsoft.com/office/drawing/2014/main" id="{6B7669B2-76BD-9C45-87B5-6301BFEA2519}"/>
              </a:ext>
            </a:extLst>
          </p:cNvPr>
          <p:cNvSpPr txBox="1"/>
          <p:nvPr/>
        </p:nvSpPr>
        <p:spPr>
          <a:xfrm>
            <a:off x="1255967" y="3598313"/>
            <a:ext cx="1896609" cy="288541"/>
          </a:xfrm>
          <a:prstGeom prst="rect">
            <a:avLst/>
          </a:prstGeom>
          <a:noFill/>
        </p:spPr>
        <p:txBody>
          <a:bodyPr wrap="none" rtlCol="0" anchor="ctr" anchorCtr="0">
            <a:spAutoFit/>
          </a:bodyPr>
          <a:lstStyle/>
          <a:p>
            <a:pPr algn="r"/>
            <a:r>
              <a:rPr lang="hr-HR" sz="1275" b="1" dirty="0">
                <a:solidFill>
                  <a:schemeClr val="tx2"/>
                </a:solidFill>
                <a:latin typeface="Open Sans" panose="020B0606030504020204" pitchFamily="34" charset="0"/>
                <a:ea typeface="League Spartan" charset="0"/>
                <a:cs typeface="Poppins" pitchFamily="2" charset="77"/>
              </a:rPr>
              <a:t>Kreditno su sposobni</a:t>
            </a:r>
            <a:endParaRPr lang="en-US" sz="1275" b="1" dirty="0">
              <a:solidFill>
                <a:schemeClr val="tx2"/>
              </a:solidFill>
              <a:latin typeface="Open Sans" panose="020B0606030504020204" pitchFamily="34" charset="0"/>
              <a:ea typeface="League Spartan" charset="0"/>
              <a:cs typeface="Poppins" pitchFamily="2" charset="77"/>
            </a:endParaRPr>
          </a:p>
        </p:txBody>
      </p:sp>
      <p:sp>
        <p:nvSpPr>
          <p:cNvPr id="52" name="TextBox 51">
            <a:extLst>
              <a:ext uri="{FF2B5EF4-FFF2-40B4-BE49-F238E27FC236}">
                <a16:creationId xmlns:a16="http://schemas.microsoft.com/office/drawing/2014/main" id="{07E8B12F-420F-2343-A396-BA5AD3AE0652}"/>
              </a:ext>
            </a:extLst>
          </p:cNvPr>
          <p:cNvSpPr txBox="1"/>
          <p:nvPr/>
        </p:nvSpPr>
        <p:spPr>
          <a:xfrm>
            <a:off x="2749060" y="5128954"/>
            <a:ext cx="1063112" cy="288541"/>
          </a:xfrm>
          <a:prstGeom prst="rect">
            <a:avLst/>
          </a:prstGeom>
          <a:noFill/>
        </p:spPr>
        <p:txBody>
          <a:bodyPr wrap="none" rtlCol="0" anchor="ctr" anchorCtr="0">
            <a:spAutoFit/>
          </a:bodyPr>
          <a:lstStyle/>
          <a:p>
            <a:pPr algn="r"/>
            <a:r>
              <a:rPr lang="hr-HR" sz="1275" b="1" dirty="0" err="1">
                <a:solidFill>
                  <a:schemeClr val="tx2"/>
                </a:solidFill>
                <a:latin typeface="Open Sans" panose="020B0606030504020204" pitchFamily="34" charset="0"/>
                <a:ea typeface="League Spartan" charset="0"/>
                <a:cs typeface="Poppins" pitchFamily="2" charset="77"/>
              </a:rPr>
              <a:t>Bankabilni</a:t>
            </a:r>
            <a:endParaRPr lang="en-US" sz="1275" b="1" dirty="0">
              <a:solidFill>
                <a:schemeClr val="tx2"/>
              </a:solidFill>
              <a:latin typeface="Open Sans" panose="020B0606030504020204" pitchFamily="34" charset="0"/>
              <a:ea typeface="League Spartan" charset="0"/>
              <a:cs typeface="Poppins" pitchFamily="2" charset="77"/>
            </a:endParaRPr>
          </a:p>
        </p:txBody>
      </p:sp>
      <p:sp>
        <p:nvSpPr>
          <p:cNvPr id="54" name="TextBox 53">
            <a:extLst>
              <a:ext uri="{FF2B5EF4-FFF2-40B4-BE49-F238E27FC236}">
                <a16:creationId xmlns:a16="http://schemas.microsoft.com/office/drawing/2014/main" id="{D7D17566-D55C-2A49-8DA2-4951A5DA4918}"/>
              </a:ext>
            </a:extLst>
          </p:cNvPr>
          <p:cNvSpPr txBox="1"/>
          <p:nvPr/>
        </p:nvSpPr>
        <p:spPr>
          <a:xfrm>
            <a:off x="873307" y="1016105"/>
            <a:ext cx="6837321" cy="473335"/>
          </a:xfrm>
          <a:prstGeom prst="rect">
            <a:avLst/>
          </a:prstGeom>
          <a:noFill/>
        </p:spPr>
        <p:txBody>
          <a:bodyPr wrap="none" rtlCol="0">
            <a:spAutoFit/>
          </a:bodyPr>
          <a:lstStyle/>
          <a:p>
            <a:pPr algn="ctr"/>
            <a:r>
              <a:rPr lang="hr-HR" sz="2476" b="1" dirty="0">
                <a:latin typeface="Open Sans" panose="020B0606030504020204" pitchFamily="34" charset="0"/>
              </a:rPr>
              <a:t>IZLAZAK IZ SITUACIJE - RESTRUKTURIRANJE</a:t>
            </a:r>
            <a:endParaRPr lang="en-US" sz="2476" b="1" dirty="0">
              <a:latin typeface="Open Sans" panose="020B0606030504020204" pitchFamily="34" charset="0"/>
            </a:endParaRPr>
          </a:p>
        </p:txBody>
      </p:sp>
      <p:sp>
        <p:nvSpPr>
          <p:cNvPr id="55" name="Freeform: Shape 378">
            <a:extLst>
              <a:ext uri="{FF2B5EF4-FFF2-40B4-BE49-F238E27FC236}">
                <a16:creationId xmlns:a16="http://schemas.microsoft.com/office/drawing/2014/main" id="{A042454B-A0DD-5A4F-8EFE-D655309A9144}"/>
              </a:ext>
            </a:extLst>
          </p:cNvPr>
          <p:cNvSpPr>
            <a:spLocks/>
          </p:cNvSpPr>
          <p:nvPr/>
        </p:nvSpPr>
        <p:spPr bwMode="auto">
          <a:xfrm rot="10800000">
            <a:off x="6307015" y="2000728"/>
            <a:ext cx="2842281" cy="540801"/>
          </a:xfrm>
          <a:custGeom>
            <a:avLst/>
            <a:gdLst>
              <a:gd name="connsiteX0" fmla="*/ 3481930 w 3789708"/>
              <a:gd name="connsiteY0" fmla="*/ 721068 h 721068"/>
              <a:gd name="connsiteX1" fmla="*/ 0 w 3789708"/>
              <a:gd name="connsiteY1" fmla="*/ 721068 h 721068"/>
              <a:gd name="connsiteX2" fmla="*/ 0 w 3789708"/>
              <a:gd name="connsiteY2" fmla="*/ 0 h 721068"/>
              <a:gd name="connsiteX3" fmla="*/ 1653726 w 3789708"/>
              <a:gd name="connsiteY3" fmla="*/ 0 h 721068"/>
              <a:gd name="connsiteX4" fmla="*/ 3789708 w 3789708"/>
              <a:gd name="connsiteY4" fmla="*/ 0 h 721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9708" h="721068">
                <a:moveTo>
                  <a:pt x="3481930" y="721068"/>
                </a:moveTo>
                <a:lnTo>
                  <a:pt x="0" y="721068"/>
                </a:lnTo>
                <a:lnTo>
                  <a:pt x="0" y="0"/>
                </a:lnTo>
                <a:lnTo>
                  <a:pt x="1653726" y="0"/>
                </a:lnTo>
                <a:lnTo>
                  <a:pt x="3789708" y="0"/>
                </a:lnTo>
                <a:close/>
              </a:path>
            </a:pathLst>
          </a:custGeom>
          <a:noFill/>
          <a:ln w="57150">
            <a:solidFill>
              <a:schemeClr val="accent1"/>
            </a:solidFill>
            <a:round/>
            <a:headEnd/>
            <a:tailEnd/>
          </a:ln>
        </p:spPr>
        <p:txBody>
          <a:bodyPr vert="horz" wrap="square" lIns="68580" tIns="34290" rIns="68580" bIns="34290" numCol="1" anchor="t" anchorCtr="0" compatLnSpc="1">
            <a:prstTxWarp prst="textNoShape">
              <a:avLst/>
            </a:prstTxWarp>
            <a:noAutofit/>
          </a:bodyPr>
          <a:lstStyle/>
          <a:p>
            <a:endParaRPr lang="id-ID" sz="2700"/>
          </a:p>
        </p:txBody>
      </p:sp>
      <p:sp>
        <p:nvSpPr>
          <p:cNvPr id="56" name="Freeform: Shape 380">
            <a:extLst>
              <a:ext uri="{FF2B5EF4-FFF2-40B4-BE49-F238E27FC236}">
                <a16:creationId xmlns:a16="http://schemas.microsoft.com/office/drawing/2014/main" id="{9B5E7AB1-4FDD-B547-A7BD-7E20BA8118ED}"/>
              </a:ext>
            </a:extLst>
          </p:cNvPr>
          <p:cNvSpPr>
            <a:spLocks/>
          </p:cNvSpPr>
          <p:nvPr/>
        </p:nvSpPr>
        <p:spPr bwMode="auto">
          <a:xfrm rot="10800000">
            <a:off x="5982444" y="2779483"/>
            <a:ext cx="3166853" cy="540801"/>
          </a:xfrm>
          <a:custGeom>
            <a:avLst/>
            <a:gdLst>
              <a:gd name="connsiteX0" fmla="*/ 3914692 w 4222471"/>
              <a:gd name="connsiteY0" fmla="*/ 721068 h 721068"/>
              <a:gd name="connsiteX1" fmla="*/ 3069702 w 4222471"/>
              <a:gd name="connsiteY1" fmla="*/ 721068 h 721068"/>
              <a:gd name="connsiteX2" fmla="*/ 259823 w 4222471"/>
              <a:gd name="connsiteY2" fmla="*/ 721068 h 721068"/>
              <a:gd name="connsiteX3" fmla="*/ 0 w 4222471"/>
              <a:gd name="connsiteY3" fmla="*/ 721068 h 721068"/>
              <a:gd name="connsiteX4" fmla="*/ 0 w 4222471"/>
              <a:gd name="connsiteY4" fmla="*/ 0 h 721068"/>
              <a:gd name="connsiteX5" fmla="*/ 1241498 w 4222471"/>
              <a:gd name="connsiteY5" fmla="*/ 0 h 721068"/>
              <a:gd name="connsiteX6" fmla="*/ 2086488 w 4222471"/>
              <a:gd name="connsiteY6" fmla="*/ 0 h 721068"/>
              <a:gd name="connsiteX7" fmla="*/ 3377480 w 4222471"/>
              <a:gd name="connsiteY7" fmla="*/ 0 h 721068"/>
              <a:gd name="connsiteX8" fmla="*/ 4222471 w 4222471"/>
              <a:gd name="connsiteY8" fmla="*/ 0 h 72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2471" h="721068">
                <a:moveTo>
                  <a:pt x="3914692" y="721068"/>
                </a:moveTo>
                <a:lnTo>
                  <a:pt x="3069702" y="721068"/>
                </a:lnTo>
                <a:lnTo>
                  <a:pt x="259823" y="721068"/>
                </a:lnTo>
                <a:lnTo>
                  <a:pt x="0" y="721068"/>
                </a:lnTo>
                <a:lnTo>
                  <a:pt x="0" y="0"/>
                </a:lnTo>
                <a:lnTo>
                  <a:pt x="1241498" y="0"/>
                </a:lnTo>
                <a:lnTo>
                  <a:pt x="2086488" y="0"/>
                </a:lnTo>
                <a:lnTo>
                  <a:pt x="3377480" y="0"/>
                </a:lnTo>
                <a:lnTo>
                  <a:pt x="4222471" y="0"/>
                </a:lnTo>
                <a:close/>
              </a:path>
            </a:pathLst>
          </a:custGeom>
          <a:noFill/>
          <a:ln w="57150">
            <a:solidFill>
              <a:schemeClr val="accent2"/>
            </a:solidFill>
            <a:round/>
            <a:headEnd/>
            <a:tailEnd/>
          </a:ln>
        </p:spPr>
        <p:txBody>
          <a:bodyPr vert="horz" wrap="square" lIns="68580" tIns="34290" rIns="68580" bIns="34290" numCol="1" anchor="t" anchorCtr="0" compatLnSpc="1">
            <a:prstTxWarp prst="textNoShape">
              <a:avLst/>
            </a:prstTxWarp>
            <a:noAutofit/>
          </a:bodyPr>
          <a:lstStyle/>
          <a:p>
            <a:endParaRPr lang="id-ID" sz="2700"/>
          </a:p>
        </p:txBody>
      </p:sp>
      <p:sp>
        <p:nvSpPr>
          <p:cNvPr id="57" name="Freeform: Shape 382">
            <a:extLst>
              <a:ext uri="{FF2B5EF4-FFF2-40B4-BE49-F238E27FC236}">
                <a16:creationId xmlns:a16="http://schemas.microsoft.com/office/drawing/2014/main" id="{063AB21D-C452-B647-B619-567FD451A10A}"/>
              </a:ext>
            </a:extLst>
          </p:cNvPr>
          <p:cNvSpPr>
            <a:spLocks/>
          </p:cNvSpPr>
          <p:nvPr/>
        </p:nvSpPr>
        <p:spPr bwMode="auto">
          <a:xfrm rot="10800000">
            <a:off x="5651044" y="3527110"/>
            <a:ext cx="3498253" cy="540801"/>
          </a:xfrm>
          <a:custGeom>
            <a:avLst/>
            <a:gdLst>
              <a:gd name="connsiteX0" fmla="*/ 4356558 w 4664337"/>
              <a:gd name="connsiteY0" fmla="*/ 721068 h 721068"/>
              <a:gd name="connsiteX1" fmla="*/ 3511568 w 4664337"/>
              <a:gd name="connsiteY1" fmla="*/ 721068 h 721068"/>
              <a:gd name="connsiteX2" fmla="*/ 701689 w 4664337"/>
              <a:gd name="connsiteY2" fmla="*/ 721068 h 721068"/>
              <a:gd name="connsiteX3" fmla="*/ 0 w 4664337"/>
              <a:gd name="connsiteY3" fmla="*/ 721068 h 721068"/>
              <a:gd name="connsiteX4" fmla="*/ 0 w 4664337"/>
              <a:gd name="connsiteY4" fmla="*/ 0 h 721068"/>
              <a:gd name="connsiteX5" fmla="*/ 393911 w 4664337"/>
              <a:gd name="connsiteY5" fmla="*/ 0 h 721068"/>
              <a:gd name="connsiteX6" fmla="*/ 1683364 w 4664337"/>
              <a:gd name="connsiteY6" fmla="*/ 0 h 721068"/>
              <a:gd name="connsiteX7" fmla="*/ 2528354 w 4664337"/>
              <a:gd name="connsiteY7" fmla="*/ 0 h 721068"/>
              <a:gd name="connsiteX8" fmla="*/ 3819346 w 4664337"/>
              <a:gd name="connsiteY8" fmla="*/ 0 h 721068"/>
              <a:gd name="connsiteX9" fmla="*/ 4664337 w 4664337"/>
              <a:gd name="connsiteY9" fmla="*/ 0 h 72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64337" h="721068">
                <a:moveTo>
                  <a:pt x="4356558" y="721068"/>
                </a:moveTo>
                <a:lnTo>
                  <a:pt x="3511568" y="721068"/>
                </a:lnTo>
                <a:lnTo>
                  <a:pt x="701689" y="721068"/>
                </a:lnTo>
                <a:lnTo>
                  <a:pt x="0" y="721068"/>
                </a:lnTo>
                <a:lnTo>
                  <a:pt x="0" y="0"/>
                </a:lnTo>
                <a:lnTo>
                  <a:pt x="393911" y="0"/>
                </a:lnTo>
                <a:lnTo>
                  <a:pt x="1683364" y="0"/>
                </a:lnTo>
                <a:lnTo>
                  <a:pt x="2528354" y="0"/>
                </a:lnTo>
                <a:lnTo>
                  <a:pt x="3819346" y="0"/>
                </a:lnTo>
                <a:lnTo>
                  <a:pt x="4664337" y="0"/>
                </a:lnTo>
                <a:close/>
              </a:path>
            </a:pathLst>
          </a:custGeom>
          <a:noFill/>
          <a:ln w="57150">
            <a:solidFill>
              <a:schemeClr val="accent3"/>
            </a:solidFill>
            <a:round/>
            <a:headEnd/>
            <a:tailEnd/>
          </a:ln>
        </p:spPr>
        <p:txBody>
          <a:bodyPr vert="horz" wrap="square" lIns="68580" tIns="34290" rIns="68580" bIns="34290" numCol="1" anchor="t" anchorCtr="0" compatLnSpc="1">
            <a:prstTxWarp prst="textNoShape">
              <a:avLst/>
            </a:prstTxWarp>
            <a:noAutofit/>
          </a:bodyPr>
          <a:lstStyle/>
          <a:p>
            <a:endParaRPr lang="id-ID" sz="2700"/>
          </a:p>
        </p:txBody>
      </p:sp>
      <p:sp>
        <p:nvSpPr>
          <p:cNvPr id="58" name="Freeform: Shape 384">
            <a:extLst>
              <a:ext uri="{FF2B5EF4-FFF2-40B4-BE49-F238E27FC236}">
                <a16:creationId xmlns:a16="http://schemas.microsoft.com/office/drawing/2014/main" id="{91E3A690-FAC2-CD4B-B9FC-3FF8DDD3F342}"/>
              </a:ext>
            </a:extLst>
          </p:cNvPr>
          <p:cNvSpPr>
            <a:spLocks/>
          </p:cNvSpPr>
          <p:nvPr/>
        </p:nvSpPr>
        <p:spPr bwMode="auto">
          <a:xfrm rot="10800000">
            <a:off x="5326118" y="4284645"/>
            <a:ext cx="3823178" cy="540801"/>
          </a:xfrm>
          <a:custGeom>
            <a:avLst/>
            <a:gdLst>
              <a:gd name="connsiteX0" fmla="*/ 4789792 w 5097571"/>
              <a:gd name="connsiteY0" fmla="*/ 721068 h 721068"/>
              <a:gd name="connsiteX1" fmla="*/ 3944802 w 5097571"/>
              <a:gd name="connsiteY1" fmla="*/ 721068 h 721068"/>
              <a:gd name="connsiteX2" fmla="*/ 3367012 w 5097571"/>
              <a:gd name="connsiteY2" fmla="*/ 721068 h 721068"/>
              <a:gd name="connsiteX3" fmla="*/ 2522022 w 5097571"/>
              <a:gd name="connsiteY3" fmla="*/ 721068 h 721068"/>
              <a:gd name="connsiteX4" fmla="*/ 1134923 w 5097571"/>
              <a:gd name="connsiteY4" fmla="*/ 721068 h 721068"/>
              <a:gd name="connsiteX5" fmla="*/ 289932 w 5097571"/>
              <a:gd name="connsiteY5" fmla="*/ 721068 h 721068"/>
              <a:gd name="connsiteX6" fmla="*/ 0 w 5097571"/>
              <a:gd name="connsiteY6" fmla="*/ 721068 h 721068"/>
              <a:gd name="connsiteX7" fmla="*/ 0 w 5097571"/>
              <a:gd name="connsiteY7" fmla="*/ 0 h 721068"/>
              <a:gd name="connsiteX8" fmla="*/ 693818 w 5097571"/>
              <a:gd name="connsiteY8" fmla="*/ 0 h 721068"/>
              <a:gd name="connsiteX9" fmla="*/ 827145 w 5097571"/>
              <a:gd name="connsiteY9" fmla="*/ 0 h 721068"/>
              <a:gd name="connsiteX10" fmla="*/ 1538808 w 5097571"/>
              <a:gd name="connsiteY10" fmla="*/ 0 h 721068"/>
              <a:gd name="connsiteX11" fmla="*/ 2116598 w 5097571"/>
              <a:gd name="connsiteY11" fmla="*/ 0 h 721068"/>
              <a:gd name="connsiteX12" fmla="*/ 2829800 w 5097571"/>
              <a:gd name="connsiteY12" fmla="*/ 0 h 721068"/>
              <a:gd name="connsiteX13" fmla="*/ 2961588 w 5097571"/>
              <a:gd name="connsiteY13" fmla="*/ 0 h 721068"/>
              <a:gd name="connsiteX14" fmla="*/ 3674791 w 5097571"/>
              <a:gd name="connsiteY14" fmla="*/ 0 h 721068"/>
              <a:gd name="connsiteX15" fmla="*/ 4252580 w 5097571"/>
              <a:gd name="connsiteY15" fmla="*/ 0 h 721068"/>
              <a:gd name="connsiteX16" fmla="*/ 5097571 w 5097571"/>
              <a:gd name="connsiteY16" fmla="*/ 0 h 72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97571" h="721068">
                <a:moveTo>
                  <a:pt x="4789792" y="721068"/>
                </a:moveTo>
                <a:lnTo>
                  <a:pt x="3944802" y="721068"/>
                </a:lnTo>
                <a:lnTo>
                  <a:pt x="3367012" y="721068"/>
                </a:lnTo>
                <a:lnTo>
                  <a:pt x="2522022" y="721068"/>
                </a:lnTo>
                <a:lnTo>
                  <a:pt x="1134923" y="721068"/>
                </a:lnTo>
                <a:lnTo>
                  <a:pt x="289932" y="721068"/>
                </a:lnTo>
                <a:lnTo>
                  <a:pt x="0" y="721068"/>
                </a:lnTo>
                <a:lnTo>
                  <a:pt x="0" y="0"/>
                </a:lnTo>
                <a:lnTo>
                  <a:pt x="693818" y="0"/>
                </a:lnTo>
                <a:lnTo>
                  <a:pt x="827145" y="0"/>
                </a:lnTo>
                <a:lnTo>
                  <a:pt x="1538808" y="0"/>
                </a:lnTo>
                <a:lnTo>
                  <a:pt x="2116598" y="0"/>
                </a:lnTo>
                <a:lnTo>
                  <a:pt x="2829800" y="0"/>
                </a:lnTo>
                <a:lnTo>
                  <a:pt x="2961588" y="0"/>
                </a:lnTo>
                <a:lnTo>
                  <a:pt x="3674791" y="0"/>
                </a:lnTo>
                <a:lnTo>
                  <a:pt x="4252580" y="0"/>
                </a:lnTo>
                <a:lnTo>
                  <a:pt x="5097571" y="0"/>
                </a:lnTo>
                <a:close/>
              </a:path>
            </a:pathLst>
          </a:custGeom>
          <a:noFill/>
          <a:ln w="57150">
            <a:solidFill>
              <a:schemeClr val="accent4"/>
            </a:solidFill>
            <a:round/>
            <a:headEnd/>
            <a:tailEnd/>
          </a:ln>
        </p:spPr>
        <p:txBody>
          <a:bodyPr vert="horz" wrap="square" lIns="68580" tIns="34290" rIns="68580" bIns="34290" numCol="1" anchor="t" anchorCtr="0" compatLnSpc="1">
            <a:prstTxWarp prst="textNoShape">
              <a:avLst/>
            </a:prstTxWarp>
            <a:noAutofit/>
          </a:bodyPr>
          <a:lstStyle/>
          <a:p>
            <a:endParaRPr lang="id-ID" sz="2700"/>
          </a:p>
        </p:txBody>
      </p:sp>
      <p:sp>
        <p:nvSpPr>
          <p:cNvPr id="59" name="Freeform: Shape 386">
            <a:extLst>
              <a:ext uri="{FF2B5EF4-FFF2-40B4-BE49-F238E27FC236}">
                <a16:creationId xmlns:a16="http://schemas.microsoft.com/office/drawing/2014/main" id="{56F68612-2D01-5B46-B847-9AF8263ABC68}"/>
              </a:ext>
            </a:extLst>
          </p:cNvPr>
          <p:cNvSpPr>
            <a:spLocks/>
          </p:cNvSpPr>
          <p:nvPr/>
        </p:nvSpPr>
        <p:spPr bwMode="auto">
          <a:xfrm rot="10800000">
            <a:off x="5007944" y="5043402"/>
            <a:ext cx="4141352" cy="540801"/>
          </a:xfrm>
          <a:custGeom>
            <a:avLst/>
            <a:gdLst>
              <a:gd name="connsiteX0" fmla="*/ 5214024 w 5521803"/>
              <a:gd name="connsiteY0" fmla="*/ 721068 h 721068"/>
              <a:gd name="connsiteX1" fmla="*/ 4369034 w 5521803"/>
              <a:gd name="connsiteY1" fmla="*/ 721068 h 721068"/>
              <a:gd name="connsiteX2" fmla="*/ 3791244 w 5521803"/>
              <a:gd name="connsiteY2" fmla="*/ 721068 h 721068"/>
              <a:gd name="connsiteX3" fmla="*/ 2946254 w 5521803"/>
              <a:gd name="connsiteY3" fmla="*/ 721068 h 721068"/>
              <a:gd name="connsiteX4" fmla="*/ 1559155 w 5521803"/>
              <a:gd name="connsiteY4" fmla="*/ 721068 h 721068"/>
              <a:gd name="connsiteX5" fmla="*/ 714164 w 5521803"/>
              <a:gd name="connsiteY5" fmla="*/ 721068 h 721068"/>
              <a:gd name="connsiteX6" fmla="*/ 136375 w 5521803"/>
              <a:gd name="connsiteY6" fmla="*/ 721068 h 721068"/>
              <a:gd name="connsiteX7" fmla="*/ 0 w 5521803"/>
              <a:gd name="connsiteY7" fmla="*/ 721068 h 721068"/>
              <a:gd name="connsiteX8" fmla="*/ 0 w 5521803"/>
              <a:gd name="connsiteY8" fmla="*/ 0 h 721068"/>
              <a:gd name="connsiteX9" fmla="*/ 406386 w 5521803"/>
              <a:gd name="connsiteY9" fmla="*/ 0 h 721068"/>
              <a:gd name="connsiteX10" fmla="*/ 1118050 w 5521803"/>
              <a:gd name="connsiteY10" fmla="*/ 0 h 721068"/>
              <a:gd name="connsiteX11" fmla="*/ 1251377 w 5521803"/>
              <a:gd name="connsiteY11" fmla="*/ 0 h 721068"/>
              <a:gd name="connsiteX12" fmla="*/ 1963040 w 5521803"/>
              <a:gd name="connsiteY12" fmla="*/ 0 h 721068"/>
              <a:gd name="connsiteX13" fmla="*/ 2540830 w 5521803"/>
              <a:gd name="connsiteY13" fmla="*/ 0 h 721068"/>
              <a:gd name="connsiteX14" fmla="*/ 3254032 w 5521803"/>
              <a:gd name="connsiteY14" fmla="*/ 0 h 721068"/>
              <a:gd name="connsiteX15" fmla="*/ 3385820 w 5521803"/>
              <a:gd name="connsiteY15" fmla="*/ 0 h 721068"/>
              <a:gd name="connsiteX16" fmla="*/ 4099023 w 5521803"/>
              <a:gd name="connsiteY16" fmla="*/ 0 h 721068"/>
              <a:gd name="connsiteX17" fmla="*/ 4676812 w 5521803"/>
              <a:gd name="connsiteY17" fmla="*/ 0 h 721068"/>
              <a:gd name="connsiteX18" fmla="*/ 5521803 w 5521803"/>
              <a:gd name="connsiteY18" fmla="*/ 0 h 72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521803" h="721068">
                <a:moveTo>
                  <a:pt x="5214024" y="721068"/>
                </a:moveTo>
                <a:lnTo>
                  <a:pt x="4369034" y="721068"/>
                </a:lnTo>
                <a:lnTo>
                  <a:pt x="3791244" y="721068"/>
                </a:lnTo>
                <a:lnTo>
                  <a:pt x="2946254" y="721068"/>
                </a:lnTo>
                <a:lnTo>
                  <a:pt x="1559155" y="721068"/>
                </a:lnTo>
                <a:lnTo>
                  <a:pt x="714164" y="721068"/>
                </a:lnTo>
                <a:lnTo>
                  <a:pt x="136375" y="721068"/>
                </a:lnTo>
                <a:lnTo>
                  <a:pt x="0" y="721068"/>
                </a:lnTo>
                <a:lnTo>
                  <a:pt x="0" y="0"/>
                </a:lnTo>
                <a:lnTo>
                  <a:pt x="406386" y="0"/>
                </a:lnTo>
                <a:lnTo>
                  <a:pt x="1118050" y="0"/>
                </a:lnTo>
                <a:lnTo>
                  <a:pt x="1251377" y="0"/>
                </a:lnTo>
                <a:lnTo>
                  <a:pt x="1963040" y="0"/>
                </a:lnTo>
                <a:lnTo>
                  <a:pt x="2540830" y="0"/>
                </a:lnTo>
                <a:lnTo>
                  <a:pt x="3254032" y="0"/>
                </a:lnTo>
                <a:lnTo>
                  <a:pt x="3385820" y="0"/>
                </a:lnTo>
                <a:lnTo>
                  <a:pt x="4099023" y="0"/>
                </a:lnTo>
                <a:lnTo>
                  <a:pt x="4676812" y="0"/>
                </a:lnTo>
                <a:lnTo>
                  <a:pt x="5521803" y="0"/>
                </a:lnTo>
                <a:close/>
              </a:path>
            </a:pathLst>
          </a:custGeom>
          <a:noFill/>
          <a:ln w="57150">
            <a:solidFill>
              <a:schemeClr val="accent5"/>
            </a:solidFill>
            <a:round/>
            <a:headEnd/>
            <a:tailEnd/>
          </a:ln>
        </p:spPr>
        <p:txBody>
          <a:bodyPr vert="horz" wrap="square" lIns="68580" tIns="34290" rIns="68580" bIns="34290" numCol="1" anchor="t" anchorCtr="0" compatLnSpc="1">
            <a:prstTxWarp prst="textNoShape">
              <a:avLst/>
            </a:prstTxWarp>
            <a:noAutofit/>
          </a:bodyPr>
          <a:lstStyle/>
          <a:p>
            <a:endParaRPr lang="id-ID" sz="2700"/>
          </a:p>
        </p:txBody>
      </p:sp>
      <p:sp>
        <p:nvSpPr>
          <p:cNvPr id="65" name="TextBox 64">
            <a:extLst>
              <a:ext uri="{FF2B5EF4-FFF2-40B4-BE49-F238E27FC236}">
                <a16:creationId xmlns:a16="http://schemas.microsoft.com/office/drawing/2014/main" id="{1794FA56-7ABD-1F4B-B7F0-235A16684E2C}"/>
              </a:ext>
            </a:extLst>
          </p:cNvPr>
          <p:cNvSpPr txBox="1"/>
          <p:nvPr/>
        </p:nvSpPr>
        <p:spPr>
          <a:xfrm>
            <a:off x="6847841" y="2083511"/>
            <a:ext cx="545342" cy="346249"/>
          </a:xfrm>
          <a:prstGeom prst="rect">
            <a:avLst/>
          </a:prstGeom>
          <a:noFill/>
        </p:spPr>
        <p:txBody>
          <a:bodyPr wrap="none" rtlCol="0" anchor="ctr" anchorCtr="0">
            <a:spAutoFit/>
          </a:bodyPr>
          <a:lstStyle/>
          <a:p>
            <a:r>
              <a:rPr lang="hr-HR" sz="1650" b="1" dirty="0">
                <a:solidFill>
                  <a:schemeClr val="tx2"/>
                </a:solidFill>
                <a:latin typeface="Open Sans" panose="020B0606030504020204" pitchFamily="34" charset="0"/>
                <a:ea typeface="League Spartan" charset="0"/>
                <a:cs typeface="Poppins" pitchFamily="2" charset="77"/>
              </a:rPr>
              <a:t>500</a:t>
            </a:r>
            <a:endParaRPr lang="en-US" sz="1650" b="1" dirty="0">
              <a:solidFill>
                <a:schemeClr val="tx2"/>
              </a:solidFill>
              <a:latin typeface="Open Sans" panose="020B0606030504020204" pitchFamily="34" charset="0"/>
              <a:ea typeface="League Spartan" charset="0"/>
              <a:cs typeface="Poppins" pitchFamily="2" charset="77"/>
            </a:endParaRPr>
          </a:p>
        </p:txBody>
      </p:sp>
      <p:sp>
        <p:nvSpPr>
          <p:cNvPr id="66" name="TextBox 65">
            <a:extLst>
              <a:ext uri="{FF2B5EF4-FFF2-40B4-BE49-F238E27FC236}">
                <a16:creationId xmlns:a16="http://schemas.microsoft.com/office/drawing/2014/main" id="{AD829521-AEE6-A643-BDDB-17E9E0A66B85}"/>
              </a:ext>
            </a:extLst>
          </p:cNvPr>
          <p:cNvSpPr txBox="1"/>
          <p:nvPr/>
        </p:nvSpPr>
        <p:spPr>
          <a:xfrm>
            <a:off x="6847841" y="2876759"/>
            <a:ext cx="545342" cy="346249"/>
          </a:xfrm>
          <a:prstGeom prst="rect">
            <a:avLst/>
          </a:prstGeom>
          <a:noFill/>
        </p:spPr>
        <p:txBody>
          <a:bodyPr wrap="none" rtlCol="0" anchor="ctr" anchorCtr="0">
            <a:spAutoFit/>
          </a:bodyPr>
          <a:lstStyle/>
          <a:p>
            <a:r>
              <a:rPr lang="hr-HR" sz="1650" b="1" dirty="0">
                <a:solidFill>
                  <a:schemeClr val="tx2"/>
                </a:solidFill>
                <a:latin typeface="Open Sans" panose="020B0606030504020204" pitchFamily="34" charset="0"/>
                <a:ea typeface="League Spartan" charset="0"/>
                <a:cs typeface="Poppins" pitchFamily="2" charset="77"/>
              </a:rPr>
              <a:t>100</a:t>
            </a:r>
            <a:endParaRPr lang="en-US" sz="1650" b="1" dirty="0">
              <a:solidFill>
                <a:schemeClr val="tx2"/>
              </a:solidFill>
              <a:latin typeface="Open Sans" panose="020B0606030504020204" pitchFamily="34" charset="0"/>
              <a:ea typeface="League Spartan" charset="0"/>
              <a:cs typeface="Poppins" pitchFamily="2" charset="77"/>
            </a:endParaRPr>
          </a:p>
        </p:txBody>
      </p:sp>
      <p:sp>
        <p:nvSpPr>
          <p:cNvPr id="67" name="TextBox 66">
            <a:extLst>
              <a:ext uri="{FF2B5EF4-FFF2-40B4-BE49-F238E27FC236}">
                <a16:creationId xmlns:a16="http://schemas.microsoft.com/office/drawing/2014/main" id="{9B9BB365-4D2E-064E-B407-830D3A91017B}"/>
              </a:ext>
            </a:extLst>
          </p:cNvPr>
          <p:cNvSpPr txBox="1"/>
          <p:nvPr/>
        </p:nvSpPr>
        <p:spPr>
          <a:xfrm>
            <a:off x="6847841" y="3624344"/>
            <a:ext cx="425116" cy="346249"/>
          </a:xfrm>
          <a:prstGeom prst="rect">
            <a:avLst/>
          </a:prstGeom>
          <a:noFill/>
        </p:spPr>
        <p:txBody>
          <a:bodyPr wrap="none" rtlCol="0" anchor="ctr" anchorCtr="0">
            <a:spAutoFit/>
          </a:bodyPr>
          <a:lstStyle/>
          <a:p>
            <a:r>
              <a:rPr lang="hr-HR" sz="1650" b="1" dirty="0">
                <a:solidFill>
                  <a:schemeClr val="tx2"/>
                </a:solidFill>
                <a:latin typeface="Open Sans" panose="020B0606030504020204" pitchFamily="34" charset="0"/>
                <a:ea typeface="League Spartan" charset="0"/>
                <a:cs typeface="Poppins" pitchFamily="2" charset="77"/>
              </a:rPr>
              <a:t>50</a:t>
            </a:r>
            <a:endParaRPr lang="en-US" sz="1650" b="1" dirty="0">
              <a:solidFill>
                <a:schemeClr val="tx2"/>
              </a:solidFill>
              <a:latin typeface="Open Sans" panose="020B0606030504020204" pitchFamily="34" charset="0"/>
              <a:ea typeface="League Spartan" charset="0"/>
              <a:cs typeface="Poppins" pitchFamily="2" charset="77"/>
            </a:endParaRPr>
          </a:p>
        </p:txBody>
      </p:sp>
      <p:sp>
        <p:nvSpPr>
          <p:cNvPr id="68" name="TextBox 67">
            <a:extLst>
              <a:ext uri="{FF2B5EF4-FFF2-40B4-BE49-F238E27FC236}">
                <a16:creationId xmlns:a16="http://schemas.microsoft.com/office/drawing/2014/main" id="{4504DFF6-225D-DF49-BD03-1881D2156864}"/>
              </a:ext>
            </a:extLst>
          </p:cNvPr>
          <p:cNvSpPr txBox="1"/>
          <p:nvPr/>
        </p:nvSpPr>
        <p:spPr>
          <a:xfrm>
            <a:off x="6847841" y="4391499"/>
            <a:ext cx="425116" cy="346249"/>
          </a:xfrm>
          <a:prstGeom prst="rect">
            <a:avLst/>
          </a:prstGeom>
          <a:noFill/>
        </p:spPr>
        <p:txBody>
          <a:bodyPr wrap="none" rtlCol="0" anchor="ctr" anchorCtr="0">
            <a:spAutoFit/>
          </a:bodyPr>
          <a:lstStyle/>
          <a:p>
            <a:r>
              <a:rPr lang="hr-HR" sz="1650" b="1" dirty="0">
                <a:solidFill>
                  <a:schemeClr val="tx2"/>
                </a:solidFill>
                <a:latin typeface="Open Sans" panose="020B0606030504020204" pitchFamily="34" charset="0"/>
                <a:ea typeface="League Spartan" charset="0"/>
                <a:cs typeface="Poppins" pitchFamily="2" charset="77"/>
              </a:rPr>
              <a:t>30</a:t>
            </a:r>
            <a:endParaRPr lang="en-US" sz="1650" b="1" dirty="0">
              <a:solidFill>
                <a:schemeClr val="tx2"/>
              </a:solidFill>
              <a:latin typeface="Open Sans" panose="020B0606030504020204" pitchFamily="34" charset="0"/>
              <a:ea typeface="League Spartan" charset="0"/>
              <a:cs typeface="Poppins" pitchFamily="2" charset="77"/>
            </a:endParaRPr>
          </a:p>
        </p:txBody>
      </p:sp>
      <p:sp>
        <p:nvSpPr>
          <p:cNvPr id="69" name="TextBox 68">
            <a:extLst>
              <a:ext uri="{FF2B5EF4-FFF2-40B4-BE49-F238E27FC236}">
                <a16:creationId xmlns:a16="http://schemas.microsoft.com/office/drawing/2014/main" id="{6F8C6D72-6E61-FD41-8837-17857CF2C527}"/>
              </a:ext>
            </a:extLst>
          </p:cNvPr>
          <p:cNvSpPr txBox="1"/>
          <p:nvPr/>
        </p:nvSpPr>
        <p:spPr>
          <a:xfrm>
            <a:off x="6847841" y="5139645"/>
            <a:ext cx="425116" cy="346249"/>
          </a:xfrm>
          <a:prstGeom prst="rect">
            <a:avLst/>
          </a:prstGeom>
          <a:noFill/>
        </p:spPr>
        <p:txBody>
          <a:bodyPr wrap="none" rtlCol="0" anchor="ctr" anchorCtr="0">
            <a:spAutoFit/>
          </a:bodyPr>
          <a:lstStyle/>
          <a:p>
            <a:r>
              <a:rPr lang="hr-HR" sz="1650" b="1" dirty="0">
                <a:solidFill>
                  <a:schemeClr val="tx2"/>
                </a:solidFill>
                <a:latin typeface="Open Sans" panose="020B0606030504020204" pitchFamily="34" charset="0"/>
                <a:ea typeface="League Spartan" charset="0"/>
                <a:cs typeface="Poppins" pitchFamily="2" charset="77"/>
              </a:rPr>
              <a:t>15</a:t>
            </a:r>
            <a:endParaRPr lang="en-US" sz="1650" b="1" dirty="0">
              <a:solidFill>
                <a:schemeClr val="tx2"/>
              </a:solidFill>
              <a:latin typeface="Open Sans" panose="020B0606030504020204" pitchFamily="34" charset="0"/>
              <a:ea typeface="League Spartan" charset="0"/>
              <a:cs typeface="Poppins" pitchFamily="2" charset="77"/>
            </a:endParaRPr>
          </a:p>
        </p:txBody>
      </p:sp>
      <p:pic>
        <p:nvPicPr>
          <p:cNvPr id="71" name="Picture 70">
            <a:extLst>
              <a:ext uri="{FF2B5EF4-FFF2-40B4-BE49-F238E27FC236}">
                <a16:creationId xmlns:a16="http://schemas.microsoft.com/office/drawing/2014/main" id="{B176389E-9E74-25F8-EFE0-B151E78E13BC}"/>
              </a:ext>
            </a:extLst>
          </p:cNvPr>
          <p:cNvPicPr>
            <a:picLocks noChangeAspect="1"/>
          </p:cNvPicPr>
          <p:nvPr/>
        </p:nvPicPr>
        <p:blipFill>
          <a:blip r:embed="rId3"/>
          <a:stretch>
            <a:fillRect/>
          </a:stretch>
        </p:blipFill>
        <p:spPr>
          <a:xfrm>
            <a:off x="77657" y="64537"/>
            <a:ext cx="1076325" cy="990600"/>
          </a:xfrm>
          <a:prstGeom prst="rect">
            <a:avLst/>
          </a:prstGeom>
        </p:spPr>
      </p:pic>
      <p:pic>
        <p:nvPicPr>
          <p:cNvPr id="72" name="Picture 71">
            <a:extLst>
              <a:ext uri="{FF2B5EF4-FFF2-40B4-BE49-F238E27FC236}">
                <a16:creationId xmlns:a16="http://schemas.microsoft.com/office/drawing/2014/main" id="{A59A5413-38FC-CE66-56C7-258E348F9E82}"/>
              </a:ext>
            </a:extLst>
          </p:cNvPr>
          <p:cNvPicPr>
            <a:picLocks noChangeAspect="1"/>
          </p:cNvPicPr>
          <p:nvPr/>
        </p:nvPicPr>
        <p:blipFill>
          <a:blip r:embed="rId4"/>
          <a:stretch>
            <a:fillRect/>
          </a:stretch>
        </p:blipFill>
        <p:spPr>
          <a:xfrm>
            <a:off x="7560027" y="62873"/>
            <a:ext cx="1583973" cy="1335394"/>
          </a:xfrm>
          <a:prstGeom prst="rect">
            <a:avLst/>
          </a:prstGeom>
        </p:spPr>
      </p:pic>
      <p:sp>
        <p:nvSpPr>
          <p:cNvPr id="73" name="TextBox 72">
            <a:extLst>
              <a:ext uri="{FF2B5EF4-FFF2-40B4-BE49-F238E27FC236}">
                <a16:creationId xmlns:a16="http://schemas.microsoft.com/office/drawing/2014/main" id="{03A318D3-E09F-43D7-BC5A-1D4E0474CAC4}"/>
              </a:ext>
            </a:extLst>
          </p:cNvPr>
          <p:cNvSpPr txBox="1"/>
          <p:nvPr/>
        </p:nvSpPr>
        <p:spPr>
          <a:xfrm>
            <a:off x="394317" y="4291745"/>
            <a:ext cx="2991395" cy="288541"/>
          </a:xfrm>
          <a:prstGeom prst="rect">
            <a:avLst/>
          </a:prstGeom>
          <a:noFill/>
        </p:spPr>
        <p:txBody>
          <a:bodyPr wrap="none" rtlCol="0" anchor="ctr" anchorCtr="0">
            <a:spAutoFit/>
          </a:bodyPr>
          <a:lstStyle/>
          <a:p>
            <a:pPr algn="r"/>
            <a:r>
              <a:rPr lang="hr-HR" sz="1275" b="1" dirty="0">
                <a:solidFill>
                  <a:schemeClr val="tx2"/>
                </a:solidFill>
                <a:latin typeface="Open Sans" panose="020B0606030504020204" pitchFamily="34" charset="0"/>
                <a:ea typeface="League Spartan" charset="0"/>
                <a:cs typeface="Poppins" pitchFamily="2" charset="77"/>
              </a:rPr>
              <a:t>Dostatne nagodbe s vjerovnicima</a:t>
            </a:r>
            <a:endParaRPr lang="en-US" sz="1275" b="1" dirty="0">
              <a:solidFill>
                <a:schemeClr val="tx2"/>
              </a:solidFill>
              <a:latin typeface="Open Sans" panose="020B0606030504020204" pitchFamily="34" charset="0"/>
              <a:ea typeface="League Spartan" charset="0"/>
              <a:cs typeface="Poppins" pitchFamily="2" charset="77"/>
            </a:endParaRPr>
          </a:p>
        </p:txBody>
      </p:sp>
    </p:spTree>
    <p:extLst>
      <p:ext uri="{BB962C8B-B14F-4D97-AF65-F5344CB8AC3E}">
        <p14:creationId xmlns:p14="http://schemas.microsoft.com/office/powerpoint/2010/main" val="3110451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61067" y="167457"/>
            <a:ext cx="8229240" cy="1489894"/>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Praktični savjeti protiv prezaduženosti</a:t>
            </a:r>
          </a:p>
          <a:p>
            <a:pPr>
              <a:lnSpc>
                <a:spcPct val="100000"/>
              </a:lnSpc>
            </a:pPr>
            <a:r>
              <a:rPr lang="hr-HR" b="1" spc="-1" dirty="0">
                <a:solidFill>
                  <a:srgbClr val="000000"/>
                </a:solidFill>
                <a:uFill>
                  <a:solidFill>
                    <a:srgbClr val="FFFFFF"/>
                  </a:solidFill>
                </a:uFill>
              </a:rPr>
              <a:t>		(Predrag </a:t>
            </a:r>
            <a:r>
              <a:rPr lang="hr-HR" b="1" spc="-1" dirty="0" err="1">
                <a:solidFill>
                  <a:srgbClr val="000000"/>
                </a:solidFill>
                <a:uFill>
                  <a:solidFill>
                    <a:srgbClr val="FFFFFF"/>
                  </a:solidFill>
                </a:uFill>
              </a:rPr>
              <a:t>Bejaković</a:t>
            </a:r>
            <a:r>
              <a:rPr lang="hr-HR" b="1" spc="-1" dirty="0">
                <a:solidFill>
                  <a:srgbClr val="000000"/>
                </a:solidFill>
                <a:uFill>
                  <a:solidFill>
                    <a:srgbClr val="FFFFFF"/>
                  </a:solidFill>
                </a:uFill>
              </a:rPr>
              <a:t>)</a:t>
            </a:r>
            <a:endParaRPr lang="es-ES"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marL="360">
              <a:lnSpc>
                <a:spcPct val="105000"/>
              </a:lnSpc>
              <a:spcBef>
                <a:spcPts val="700"/>
              </a:spcBef>
              <a:spcAft>
                <a:spcPts val="800"/>
              </a:spcAft>
              <a:buClr>
                <a:srgbClr val="C00000"/>
              </a:buClr>
              <a:buSzPct val="60000"/>
            </a:pPr>
            <a:endParaRPr lang="hr-HR" sz="1600" b="1" spc="-1" dirty="0">
              <a:solidFill>
                <a:srgbClr val="000000"/>
              </a:solidFill>
              <a:uFill>
                <a:solidFill>
                  <a:srgbClr val="FFFFFF"/>
                </a:solidFill>
              </a:uFill>
            </a:endParaRPr>
          </a:p>
          <a:p>
            <a:pPr marL="342900" indent="-342900" algn="l">
              <a:buFont typeface="+mj-lt"/>
              <a:buAutoNum type="arabicPeriod"/>
            </a:pPr>
            <a:r>
              <a:rPr lang="en-US" sz="2000" b="0" i="0" u="none" strike="noStrike" baseline="0" dirty="0" err="1">
                <a:latin typeface="MinionPro-Regular"/>
              </a:rPr>
              <a:t>Shvatite</a:t>
            </a:r>
            <a:r>
              <a:rPr lang="en-US" sz="2000" b="0" i="0" u="none" strike="noStrike" baseline="0" dirty="0">
                <a:latin typeface="MinionPro-Regular"/>
              </a:rPr>
              <a:t> </a:t>
            </a:r>
            <a:r>
              <a:rPr lang="en-US" sz="2000" b="0" i="0" u="none" strike="noStrike" baseline="0" dirty="0" err="1">
                <a:latin typeface="MinionPro-Regular"/>
              </a:rPr>
              <a:t>situaciju</a:t>
            </a:r>
            <a:r>
              <a:rPr lang="en-US" sz="2000" b="0" i="0" u="none" strike="noStrike" baseline="0" dirty="0">
                <a:latin typeface="MinionPro-Regular"/>
              </a:rPr>
              <a:t> </a:t>
            </a:r>
            <a:r>
              <a:rPr lang="en-US" sz="2000" b="0" i="0" u="none" strike="noStrike" baseline="0" dirty="0" err="1">
                <a:latin typeface="MinionPro-Regular"/>
              </a:rPr>
              <a:t>ozbiljno</a:t>
            </a:r>
            <a:r>
              <a:rPr lang="en-US" sz="2000" b="0" i="0" u="none" strike="noStrike" baseline="0" dirty="0">
                <a:latin typeface="MinionPro-Regular"/>
              </a:rPr>
              <a:t>, </a:t>
            </a:r>
            <a:r>
              <a:rPr lang="en-US" sz="2000" b="0" i="0" u="none" strike="noStrike" baseline="0" dirty="0" err="1">
                <a:latin typeface="MinionPro-Regular"/>
              </a:rPr>
              <a:t>ali</a:t>
            </a:r>
            <a:r>
              <a:rPr lang="en-US" sz="2000" b="0" i="0" u="none" strike="noStrike" baseline="0" dirty="0">
                <a:latin typeface="MinionPro-Regular"/>
              </a:rPr>
              <a:t> </a:t>
            </a:r>
            <a:r>
              <a:rPr lang="en-US" sz="2000" b="0" i="0" u="none" strike="noStrike" baseline="0" dirty="0" err="1">
                <a:latin typeface="MinionPro-Regular"/>
              </a:rPr>
              <a:t>budite</a:t>
            </a:r>
            <a:r>
              <a:rPr lang="en-US" sz="2000" b="0" i="0" u="none" strike="noStrike" baseline="0" dirty="0">
                <a:latin typeface="MinionPro-Regular"/>
              </a:rPr>
              <a:t> </a:t>
            </a:r>
            <a:r>
              <a:rPr lang="en-US" sz="2000" b="0" i="0" u="none" strike="noStrike" baseline="0" dirty="0" err="1">
                <a:latin typeface="MinionPro-Regular"/>
              </a:rPr>
              <a:t>svjesni</a:t>
            </a:r>
            <a:r>
              <a:rPr lang="en-US" sz="2000" b="0" i="0" u="none" strike="noStrike" baseline="0" dirty="0">
                <a:latin typeface="MinionPro-Regular"/>
              </a:rPr>
              <a:t> </a:t>
            </a:r>
            <a:r>
              <a:rPr lang="en-US" sz="2000" b="0" i="0" u="none" strike="noStrike" baseline="0" dirty="0" err="1">
                <a:latin typeface="MinionPro-Regular"/>
              </a:rPr>
              <a:t>i</a:t>
            </a:r>
            <a:r>
              <a:rPr lang="en-US" sz="2000" b="0" i="0" u="none" strike="noStrike" baseline="0" dirty="0">
                <a:latin typeface="MinionPro-Regular"/>
              </a:rPr>
              <a:t> da </a:t>
            </a:r>
            <a:r>
              <a:rPr lang="en-US" sz="2000" b="0" i="0" u="none" strike="noStrike" baseline="0" dirty="0" err="1">
                <a:latin typeface="MinionPro-Regular"/>
              </a:rPr>
              <a:t>postoji</a:t>
            </a:r>
            <a:r>
              <a:rPr lang="en-US" sz="2000" b="0" i="0" u="none" strike="noStrike" baseline="0" dirty="0">
                <a:latin typeface="MinionPro-Regular"/>
              </a:rPr>
              <a:t> </a:t>
            </a:r>
            <a:r>
              <a:rPr lang="en-US" sz="2000" b="0" i="0" u="none" strike="noStrike" baseline="0" dirty="0" err="1">
                <a:latin typeface="MinionPro-Regular"/>
              </a:rPr>
              <a:t>izlaz</a:t>
            </a:r>
            <a:r>
              <a:rPr lang="hr-HR" sz="2000" dirty="0">
                <a:latin typeface="MinionPro-Regular"/>
              </a:rPr>
              <a:t>;</a:t>
            </a:r>
            <a:endParaRPr lang="hr-HR" sz="2000" b="0" i="0" u="none" strike="noStrike" baseline="0" dirty="0">
              <a:latin typeface="MinionPro-Regular"/>
            </a:endParaRPr>
          </a:p>
          <a:p>
            <a:pPr marL="342900" indent="-342900" algn="l">
              <a:buFont typeface="+mj-lt"/>
              <a:buAutoNum type="arabicPeriod"/>
            </a:pPr>
            <a:endParaRPr lang="en-US" sz="2000" b="0" i="0" u="none" strike="noStrike" baseline="0" dirty="0">
              <a:latin typeface="MinionPro-Regular"/>
            </a:endParaRPr>
          </a:p>
          <a:p>
            <a:pPr marL="342900" indent="-342900" algn="l">
              <a:buFont typeface="+mj-lt"/>
              <a:buAutoNum type="arabicPeriod"/>
            </a:pPr>
            <a:r>
              <a:rPr lang="it-IT" sz="2000" b="0" i="0" u="none" strike="noStrike" baseline="0" dirty="0" err="1">
                <a:latin typeface="MinionPro-Regular"/>
              </a:rPr>
              <a:t>Nemojte</a:t>
            </a:r>
            <a:r>
              <a:rPr lang="it-IT" sz="2000" b="0" i="0" u="none" strike="noStrike" baseline="0" dirty="0">
                <a:latin typeface="MinionPro-Regular"/>
              </a:rPr>
              <a:t> </a:t>
            </a:r>
            <a:r>
              <a:rPr lang="it-IT" sz="2000" b="0" i="0" u="none" strike="noStrike" baseline="0" dirty="0" err="1">
                <a:latin typeface="MinionPro-Regular"/>
              </a:rPr>
              <a:t>zakopavati</a:t>
            </a:r>
            <a:r>
              <a:rPr lang="it-IT" sz="2000" b="0" i="0" u="none" strike="noStrike" baseline="0" dirty="0">
                <a:latin typeface="MinionPro-Regular"/>
              </a:rPr>
              <a:t> </a:t>
            </a:r>
            <a:r>
              <a:rPr lang="it-IT" sz="2000" b="0" i="0" u="none" strike="noStrike" baseline="0" dirty="0" err="1">
                <a:latin typeface="MinionPro-Regular"/>
              </a:rPr>
              <a:t>glavu</a:t>
            </a:r>
            <a:r>
              <a:rPr lang="it-IT" sz="2000" b="0" i="0" u="none" strike="noStrike" baseline="0" dirty="0">
                <a:latin typeface="MinionPro-Regular"/>
              </a:rPr>
              <a:t> u </a:t>
            </a:r>
            <a:r>
              <a:rPr lang="it-IT" sz="2000" b="0" i="0" u="none" strike="noStrike" baseline="0" dirty="0" err="1">
                <a:latin typeface="MinionPro-Regular"/>
              </a:rPr>
              <a:t>pijesak</a:t>
            </a:r>
            <a:r>
              <a:rPr lang="it-IT" sz="2000" b="0" i="0" u="none" strike="noStrike" baseline="0" dirty="0">
                <a:latin typeface="MinionPro-Regular"/>
              </a:rPr>
              <a:t> i </a:t>
            </a:r>
            <a:r>
              <a:rPr lang="it-IT" sz="2000" b="0" i="0" u="none" strike="noStrike" baseline="0" dirty="0" err="1">
                <a:latin typeface="MinionPro-Regular"/>
              </a:rPr>
              <a:t>dalje</a:t>
            </a:r>
            <a:r>
              <a:rPr lang="it-IT" sz="2000" b="0" i="0" u="none" strike="noStrike" baseline="0" dirty="0">
                <a:latin typeface="MinionPro-Regular"/>
              </a:rPr>
              <a:t> </a:t>
            </a:r>
            <a:r>
              <a:rPr lang="it-IT" sz="2000" b="0" i="0" u="none" strike="noStrike" baseline="0" dirty="0" err="1">
                <a:latin typeface="MinionPro-Regular"/>
              </a:rPr>
              <a:t>gomilati</a:t>
            </a:r>
            <a:r>
              <a:rPr lang="it-IT" sz="2000" b="0" i="0" u="none" strike="noStrike" baseline="0" dirty="0">
                <a:latin typeface="MinionPro-Regular"/>
              </a:rPr>
              <a:t> </a:t>
            </a:r>
            <a:r>
              <a:rPr lang="it-IT" sz="2000" b="0" i="0" u="none" strike="noStrike" baseline="0" dirty="0" err="1">
                <a:latin typeface="MinionPro-Regular"/>
              </a:rPr>
              <a:t>dugove</a:t>
            </a:r>
            <a:r>
              <a:rPr lang="hr-HR" sz="2000" dirty="0">
                <a:latin typeface="MinionPro-Regular"/>
              </a:rPr>
              <a:t>;</a:t>
            </a:r>
            <a:endParaRPr lang="hr-HR" sz="2000" b="0" i="0" u="none" strike="noStrike" baseline="0" dirty="0">
              <a:latin typeface="MinionPro-Regular"/>
            </a:endParaRPr>
          </a:p>
          <a:p>
            <a:pPr marL="342900" indent="-342900" algn="l">
              <a:buFont typeface="+mj-lt"/>
              <a:buAutoNum type="arabicPeriod"/>
            </a:pPr>
            <a:endParaRPr lang="it-IT" sz="2000" b="0" i="0" u="none" strike="noStrike" baseline="0" dirty="0">
              <a:latin typeface="MinionPro-Regular"/>
            </a:endParaRPr>
          </a:p>
          <a:p>
            <a:pPr marL="342900" indent="-342900" algn="l">
              <a:buFont typeface="+mj-lt"/>
              <a:buAutoNum type="arabicPeriod"/>
            </a:pPr>
            <a:r>
              <a:rPr lang="pl-PL" sz="2000" b="0" i="0" u="none" strike="noStrike" baseline="0" dirty="0">
                <a:latin typeface="MinionPro-Regular"/>
              </a:rPr>
              <a:t>Probajte ustanoviti koliko i kome dugujete, te to napišite na papir kako biste </a:t>
            </a:r>
            <a:r>
              <a:rPr lang="en-US" sz="2000" b="0" i="0" u="none" strike="noStrike" baseline="0" dirty="0" err="1">
                <a:latin typeface="MinionPro-Regular"/>
              </a:rPr>
              <a:t>stekli</a:t>
            </a:r>
            <a:r>
              <a:rPr lang="en-US" sz="2000" b="0" i="0" u="none" strike="noStrike" baseline="0" dirty="0">
                <a:latin typeface="MinionPro-Regular"/>
              </a:rPr>
              <a:t> </a:t>
            </a:r>
            <a:r>
              <a:rPr lang="en-US" sz="2000" b="0" i="0" u="none" strike="noStrike" baseline="0" dirty="0" err="1">
                <a:latin typeface="MinionPro-Regular"/>
              </a:rPr>
              <a:t>potpunu</a:t>
            </a:r>
            <a:r>
              <a:rPr lang="en-US" sz="2000" b="0" i="0" u="none" strike="noStrike" baseline="0" dirty="0">
                <a:latin typeface="MinionPro-Regular"/>
              </a:rPr>
              <a:t> </a:t>
            </a:r>
            <a:r>
              <a:rPr lang="en-US" sz="2000" b="0" i="0" u="none" strike="noStrike" baseline="0" dirty="0" err="1">
                <a:latin typeface="MinionPro-Regular"/>
              </a:rPr>
              <a:t>sliku</a:t>
            </a:r>
            <a:r>
              <a:rPr lang="en-US" sz="2000" b="0" i="0" u="none" strike="noStrike" baseline="0" dirty="0">
                <a:latin typeface="MinionPro-Regular"/>
              </a:rPr>
              <a:t> </a:t>
            </a:r>
            <a:r>
              <a:rPr lang="en-US" sz="2000" b="0" i="0" u="none" strike="noStrike" baseline="0" dirty="0" err="1">
                <a:latin typeface="MinionPro-Regular"/>
              </a:rPr>
              <a:t>iznosa</a:t>
            </a:r>
            <a:r>
              <a:rPr lang="en-US" sz="2000" b="0" i="0" u="none" strike="noStrike" baseline="0" dirty="0">
                <a:latin typeface="MinionPro-Regular"/>
              </a:rPr>
              <a:t> </a:t>
            </a:r>
            <a:r>
              <a:rPr lang="en-US" sz="2000" b="0" i="0" u="none" strike="noStrike" baseline="0" dirty="0" err="1">
                <a:latin typeface="MinionPro-Regular"/>
              </a:rPr>
              <a:t>i</a:t>
            </a:r>
            <a:r>
              <a:rPr lang="en-US" sz="2000" b="0" i="0" u="none" strike="noStrike" baseline="0" dirty="0">
                <a:latin typeface="MinionPro-Regular"/>
              </a:rPr>
              <a:t> </a:t>
            </a:r>
            <a:r>
              <a:rPr lang="en-US" sz="2000" b="0" i="0" u="none" strike="noStrike" baseline="0" dirty="0" err="1">
                <a:latin typeface="MinionPro-Regular"/>
              </a:rPr>
              <a:t>strukture</a:t>
            </a:r>
            <a:r>
              <a:rPr lang="en-US" sz="2000" b="0" i="0" u="none" strike="noStrike" baseline="0" dirty="0">
                <a:latin typeface="MinionPro-Regular"/>
              </a:rPr>
              <a:t> </a:t>
            </a:r>
            <a:r>
              <a:rPr lang="en-US" sz="2000" b="0" i="0" u="none" strike="noStrike" baseline="0" dirty="0" err="1">
                <a:latin typeface="MinionPro-Regular"/>
              </a:rPr>
              <a:t>vašeg</a:t>
            </a:r>
            <a:r>
              <a:rPr lang="en-US" sz="2000" b="0" i="0" u="none" strike="noStrike" baseline="0" dirty="0">
                <a:latin typeface="MinionPro-Regular"/>
              </a:rPr>
              <a:t> </a:t>
            </a:r>
            <a:r>
              <a:rPr lang="en-US" sz="2000" b="0" i="0" u="none" strike="noStrike" baseline="0" dirty="0" err="1">
                <a:latin typeface="MinionPro-Regular"/>
              </a:rPr>
              <a:t>dugovanja</a:t>
            </a:r>
            <a:r>
              <a:rPr lang="hr-HR" sz="2000" dirty="0">
                <a:latin typeface="MinionPro-Regular"/>
              </a:rPr>
              <a:t>;</a:t>
            </a:r>
            <a:endParaRPr lang="hr-HR" sz="2000" b="0" i="0" u="none" strike="noStrike" baseline="0" dirty="0">
              <a:latin typeface="MinionPro-Regular"/>
            </a:endParaRPr>
          </a:p>
          <a:p>
            <a:pPr marL="342900" indent="-342900" algn="l">
              <a:buFont typeface="+mj-lt"/>
              <a:buAutoNum type="arabicPeriod"/>
            </a:pPr>
            <a:endParaRPr lang="en-US" sz="2000" b="0" i="0" u="none" strike="noStrike" baseline="0" dirty="0">
              <a:latin typeface="MinionPro-Regular"/>
            </a:endParaRPr>
          </a:p>
          <a:p>
            <a:pPr marL="342900" indent="-342900" algn="l">
              <a:buFont typeface="+mj-lt"/>
              <a:buAutoNum type="arabicPeriod"/>
            </a:pPr>
            <a:r>
              <a:rPr lang="en-US" sz="2000" b="0" i="0" u="none" strike="noStrike" baseline="0" dirty="0" err="1">
                <a:latin typeface="MinionPro-Regular"/>
              </a:rPr>
              <a:t>Napravite</a:t>
            </a:r>
            <a:r>
              <a:rPr lang="en-US" sz="2000" b="0" i="0" u="none" strike="noStrike" baseline="0" dirty="0">
                <a:latin typeface="MinionPro-Regular"/>
              </a:rPr>
              <a:t> </a:t>
            </a:r>
            <a:r>
              <a:rPr lang="en-US" sz="2000" b="0" i="0" u="none" strike="noStrike" baseline="0" dirty="0" err="1">
                <a:latin typeface="MinionPro-Regular"/>
              </a:rPr>
              <a:t>prioritete</a:t>
            </a:r>
            <a:r>
              <a:rPr lang="en-US" sz="2000" b="0" i="0" u="none" strike="noStrike" baseline="0" dirty="0">
                <a:latin typeface="MinionPro-Regular"/>
              </a:rPr>
              <a:t> </a:t>
            </a:r>
            <a:r>
              <a:rPr lang="en-US" sz="2000" b="0" i="0" u="none" strike="noStrike" baseline="0" dirty="0" err="1">
                <a:latin typeface="MinionPro-Regular"/>
              </a:rPr>
              <a:t>otplaćivanja</a:t>
            </a:r>
            <a:r>
              <a:rPr lang="hr-HR" sz="2000" b="0" i="0" u="none" strike="noStrike" baseline="0" dirty="0">
                <a:latin typeface="MinionPro-Regular"/>
              </a:rPr>
              <a:t>;</a:t>
            </a:r>
            <a:endParaRPr lang="hr-HR" sz="2000" dirty="0">
              <a:latin typeface="MinionPro-Regular"/>
            </a:endParaRPr>
          </a:p>
          <a:p>
            <a:pPr marL="342900" indent="-342900" algn="l">
              <a:buFont typeface="+mj-lt"/>
              <a:buAutoNum type="arabicPeriod"/>
            </a:pPr>
            <a:endParaRPr lang="hr-HR" sz="2000" dirty="0">
              <a:latin typeface="MinionPro-Regular"/>
            </a:endParaRPr>
          </a:p>
          <a:p>
            <a:pPr marL="342900" indent="-342900" algn="l">
              <a:buFont typeface="+mj-lt"/>
              <a:buAutoNum type="arabicPeriod"/>
            </a:pPr>
            <a:r>
              <a:rPr lang="en-US" sz="2000" b="0" i="0" u="none" strike="noStrike" baseline="0" dirty="0" err="1">
                <a:latin typeface="MinionPro-Regular"/>
              </a:rPr>
              <a:t>Potražite</a:t>
            </a:r>
            <a:r>
              <a:rPr lang="en-US" sz="2000" b="0" i="0" u="none" strike="noStrike" baseline="0" dirty="0">
                <a:latin typeface="MinionPro-Regular"/>
              </a:rPr>
              <a:t> </a:t>
            </a:r>
            <a:r>
              <a:rPr lang="en-US" sz="2000" b="0" i="0" u="none" strike="noStrike" baseline="0" dirty="0" err="1">
                <a:latin typeface="MinionPro-Regular"/>
              </a:rPr>
              <a:t>pomoć</a:t>
            </a:r>
            <a:r>
              <a:rPr lang="en-US" sz="2000" b="0" i="0" u="none" strike="noStrike" baseline="0" dirty="0">
                <a:latin typeface="MinionPro-Regular"/>
              </a:rPr>
              <a:t> </a:t>
            </a:r>
            <a:r>
              <a:rPr lang="en-US" sz="2000" b="0" i="0" u="none" strike="noStrike" baseline="0" dirty="0" err="1">
                <a:latin typeface="MinionPro-Regular"/>
              </a:rPr>
              <a:t>stručnjaka</a:t>
            </a:r>
            <a:r>
              <a:rPr lang="en-US" sz="2000" b="0" i="0" u="none" strike="noStrike" baseline="0" dirty="0">
                <a:latin typeface="MinionPro-Regular"/>
              </a:rPr>
              <a:t> u </a:t>
            </a:r>
            <a:r>
              <a:rPr lang="en-US" sz="2000" b="0" i="0" u="none" strike="noStrike" baseline="0" dirty="0" err="1">
                <a:latin typeface="MinionPro-Regular"/>
              </a:rPr>
              <a:t>financijskoj</a:t>
            </a:r>
            <a:r>
              <a:rPr lang="en-US" sz="2000" b="0" i="0" u="none" strike="noStrike" baseline="0" dirty="0">
                <a:latin typeface="MinionPro-Regular"/>
              </a:rPr>
              <a:t> </a:t>
            </a:r>
            <a:r>
              <a:rPr lang="en-US" sz="2000" b="0" i="0" u="none" strike="noStrike" baseline="0" dirty="0" err="1">
                <a:latin typeface="MinionPro-Regular"/>
              </a:rPr>
              <a:t>ustanovi</a:t>
            </a:r>
            <a:r>
              <a:rPr lang="hr-HR" sz="2000" b="0" i="0" u="none" strike="noStrike" baseline="0" dirty="0">
                <a:latin typeface="MinionPro-Regular"/>
              </a:rPr>
              <a:t>;</a:t>
            </a:r>
          </a:p>
          <a:p>
            <a:pPr marL="342900" indent="-342900" algn="l">
              <a:buFont typeface="+mj-lt"/>
              <a:buAutoNum type="arabicPeriod"/>
            </a:pPr>
            <a:endParaRPr lang="hr-HR" sz="2000" dirty="0">
              <a:latin typeface="MinionPro-Regular"/>
            </a:endParaRPr>
          </a:p>
          <a:p>
            <a:pPr marL="342900" indent="-342900" algn="l">
              <a:buFont typeface="+mj-lt"/>
              <a:buAutoNum type="arabicPeriod"/>
            </a:pPr>
            <a:r>
              <a:rPr lang="en-US" sz="2000" b="0" i="0" u="none" strike="noStrike" baseline="0" dirty="0" err="1">
                <a:latin typeface="MinionPro-Regular"/>
              </a:rPr>
              <a:t>Proučite</a:t>
            </a:r>
            <a:r>
              <a:rPr lang="en-US" sz="2000" b="0" i="0" u="none" strike="noStrike" baseline="0" dirty="0">
                <a:latin typeface="MinionPro-Regular"/>
              </a:rPr>
              <a:t> </a:t>
            </a:r>
            <a:r>
              <a:rPr lang="en-US" sz="2000" b="0" i="0" u="none" strike="noStrike" baseline="0" dirty="0" err="1">
                <a:latin typeface="MinionPro-Regular"/>
              </a:rPr>
              <a:t>svoj</a:t>
            </a:r>
            <a:r>
              <a:rPr lang="en-US" sz="2000" b="0" i="0" u="none" strike="noStrike" baseline="0" dirty="0">
                <a:latin typeface="MinionPro-Regular"/>
              </a:rPr>
              <a:t> </a:t>
            </a:r>
            <a:r>
              <a:rPr lang="en-US" sz="2000" b="0" i="0" u="none" strike="noStrike" baseline="0" dirty="0" err="1">
                <a:latin typeface="MinionPro-Regular"/>
              </a:rPr>
              <a:t>kućni</a:t>
            </a:r>
            <a:r>
              <a:rPr lang="en-US" sz="2000" b="0" i="0" u="none" strike="noStrike" baseline="0" dirty="0">
                <a:latin typeface="MinionPro-Regular"/>
              </a:rPr>
              <a:t> </a:t>
            </a:r>
            <a:r>
              <a:rPr lang="en-US" sz="2000" b="0" i="0" u="none" strike="noStrike" baseline="0" dirty="0" err="1">
                <a:latin typeface="MinionPro-Regular"/>
              </a:rPr>
              <a:t>proračun</a:t>
            </a:r>
            <a:r>
              <a:rPr lang="hr-HR" sz="2000" b="0" i="0" u="none" strike="noStrike" baseline="0" dirty="0">
                <a:latin typeface="MinionPro-Regular"/>
              </a:rPr>
              <a:t>;</a:t>
            </a:r>
          </a:p>
          <a:p>
            <a:pPr marL="342900" indent="-342900" algn="l">
              <a:buFont typeface="+mj-lt"/>
              <a:buAutoNum type="arabicPeriod"/>
            </a:pPr>
            <a:endParaRPr lang="hr-HR" sz="2000" dirty="0">
              <a:latin typeface="MinionPro-Regular"/>
            </a:endParaRPr>
          </a:p>
          <a:p>
            <a:pPr marL="342900" indent="-342900" algn="l">
              <a:buFont typeface="+mj-lt"/>
              <a:buAutoNum type="arabicPeriod"/>
            </a:pPr>
            <a:r>
              <a:rPr lang="en-US" sz="2000" b="0" i="0" u="none" strike="noStrike" baseline="0" dirty="0" err="1">
                <a:latin typeface="MinionPro-Regular"/>
              </a:rPr>
              <a:t>Zapisujte</a:t>
            </a:r>
            <a:r>
              <a:rPr lang="en-US" sz="2000" b="0" i="0" u="none" strike="noStrike" baseline="0" dirty="0">
                <a:latin typeface="MinionPro-Regular"/>
              </a:rPr>
              <a:t> </a:t>
            </a:r>
            <a:r>
              <a:rPr lang="en-US" sz="2000" b="0" i="0" u="none" strike="noStrike" baseline="0" dirty="0" err="1">
                <a:latin typeface="MinionPro-Regular"/>
              </a:rPr>
              <a:t>potrošnju</a:t>
            </a:r>
            <a:r>
              <a:rPr lang="en-US" sz="2000" b="0" i="0" u="none" strike="noStrike" baseline="0" dirty="0">
                <a:latin typeface="MinionPro-Regular"/>
              </a:rPr>
              <a:t> u </a:t>
            </a:r>
            <a:r>
              <a:rPr lang="en-US" sz="2000" b="0" i="0" u="none" strike="noStrike" baseline="0" dirty="0" err="1">
                <a:latin typeface="MinionPro-Regular"/>
              </a:rPr>
              <a:t>određenom</a:t>
            </a:r>
            <a:r>
              <a:rPr lang="en-US" sz="2000" b="0" i="0" u="none" strike="noStrike" baseline="0" dirty="0">
                <a:latin typeface="MinionPro-Regular"/>
              </a:rPr>
              <a:t> </a:t>
            </a:r>
            <a:r>
              <a:rPr lang="en-US" sz="2000" b="0" i="0" u="none" strike="noStrike" baseline="0" dirty="0" err="1">
                <a:latin typeface="MinionPro-Regular"/>
              </a:rPr>
              <a:t>razdoblju</a:t>
            </a:r>
            <a:r>
              <a:rPr lang="hr-HR" sz="2000" b="0" i="0" u="none" strike="noStrike" baseline="0" dirty="0">
                <a:latin typeface="MinionPro-Regular"/>
              </a:rPr>
              <a:t>;</a:t>
            </a:r>
          </a:p>
          <a:p>
            <a:pPr marL="342900" indent="-342900" algn="l">
              <a:buFont typeface="+mj-lt"/>
              <a:buAutoNum type="arabicPeriod"/>
            </a:pPr>
            <a:endParaRPr lang="hr-HR" dirty="0">
              <a:latin typeface="MinionPro-Regular"/>
            </a:endParaRPr>
          </a:p>
          <a:p>
            <a:pPr marL="342900" indent="-342900" algn="l">
              <a:buFont typeface="+mj-lt"/>
              <a:buAutoNum type="arabicPeriod"/>
            </a:pPr>
            <a:endParaRPr lang="hr-HR" sz="1800" b="0" i="0" u="none" strike="noStrike" baseline="0" dirty="0">
              <a:latin typeface="MinionPro-Regular"/>
            </a:endParaRPr>
          </a:p>
          <a:p>
            <a:pPr marL="342900" indent="-342900" algn="l">
              <a:buFont typeface="+mj-lt"/>
              <a:buAutoNum type="arabicPeriod"/>
            </a:pPr>
            <a:endParaRPr lang="hr-HR" spc="-1" dirty="0">
              <a:solidFill>
                <a:srgbClr val="000000"/>
              </a:solidFill>
              <a:uFill>
                <a:solidFill>
                  <a:srgbClr val="FFFFFF"/>
                </a:solidFill>
              </a:uFill>
              <a:latin typeface="MinionPro-Regular"/>
            </a:endParaRPr>
          </a:p>
          <a:p>
            <a:pPr marL="342900" indent="-342900" algn="l">
              <a:buFont typeface="+mj-lt"/>
              <a:buAutoNum type="arabicPeriod"/>
            </a:pPr>
            <a:endParaRPr lang="hr-HR" sz="1600" spc="-1" dirty="0">
              <a:solidFill>
                <a:srgbClr val="000000"/>
              </a:solidFill>
              <a:uFill>
                <a:solidFill>
                  <a:srgbClr val="FFFFFF"/>
                </a:solidFill>
              </a:uFill>
            </a:endParaRPr>
          </a:p>
          <a:p>
            <a:pPr marL="320040" lvl="0" indent="-319680">
              <a:lnSpc>
                <a:spcPct val="115000"/>
              </a:lnSpc>
              <a:spcBef>
                <a:spcPts val="700"/>
              </a:spcBef>
              <a:spcAft>
                <a:spcPts val="1000"/>
              </a:spcAft>
              <a:buClr>
                <a:srgbClr val="C00000"/>
              </a:buClr>
              <a:buSzPct val="60000"/>
              <a:buFont typeface="Wingdings" charset="2"/>
              <a:buChar char=""/>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33</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7845FCC5-CF70-3FEB-951F-3B44A3772EC5}"/>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58DB89B-0E84-1283-D9C6-D651F9AE3940}"/>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527672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537387" y="425738"/>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Praktični savjeti protiv prezaduženosti</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56332"/>
            <a:ext cx="8152920" cy="5380864"/>
          </a:xfrm>
          <a:prstGeom prst="rect">
            <a:avLst/>
          </a:prstGeom>
          <a:solidFill>
            <a:schemeClr val="bg1"/>
          </a:solidFill>
          <a:ln>
            <a:noFill/>
          </a:ln>
        </p:spPr>
        <p:txBody>
          <a:bodyPr lIns="90000" tIns="45000" rIns="90000" bIns="45000">
            <a:normAutofit/>
          </a:bodyPr>
          <a:lstStyle/>
          <a:p>
            <a:pPr algn="just"/>
            <a:endParaRPr lang="en-US" sz="1800" b="0" i="0" u="none" strike="noStrike" baseline="0" dirty="0">
              <a:latin typeface="MinionPro-Regular"/>
            </a:endParaRPr>
          </a:p>
          <a:p>
            <a:pPr marL="342900" indent="-342900" algn="just">
              <a:buFont typeface="+mj-lt"/>
              <a:buAutoNum type="arabicPeriod" startAt="8"/>
            </a:pPr>
            <a:r>
              <a:rPr lang="en-US" sz="2000" b="0" i="0" u="none" strike="noStrike" baseline="0" dirty="0" err="1">
                <a:latin typeface="MinionPro-Regular"/>
              </a:rPr>
              <a:t>Rashode</a:t>
            </a:r>
            <a:r>
              <a:rPr lang="en-US" sz="2000" b="0" i="0" u="none" strike="noStrike" baseline="0" dirty="0">
                <a:latin typeface="MinionPro-Regular"/>
              </a:rPr>
              <a:t> </a:t>
            </a:r>
            <a:r>
              <a:rPr lang="en-US" sz="2000" b="0" i="0" u="none" strike="noStrike" baseline="0" dirty="0" err="1">
                <a:latin typeface="MinionPro-Regular"/>
              </a:rPr>
              <a:t>planirajte</a:t>
            </a:r>
            <a:r>
              <a:rPr lang="en-US" sz="2000" b="0" i="0" u="none" strike="noStrike" baseline="0" dirty="0">
                <a:latin typeface="MinionPro-Regular"/>
              </a:rPr>
              <a:t> </a:t>
            </a:r>
            <a:r>
              <a:rPr lang="en-US" sz="2000" b="0" i="0" u="none" strike="noStrike" baseline="0" dirty="0" err="1">
                <a:latin typeface="MinionPro-Regular"/>
              </a:rPr>
              <a:t>dugoročnije</a:t>
            </a:r>
            <a:r>
              <a:rPr lang="hr-HR" sz="2000" b="0" i="0" u="none" strike="noStrike" baseline="0" dirty="0">
                <a:latin typeface="MinionPro-Regular"/>
              </a:rPr>
              <a:t>;</a:t>
            </a:r>
            <a:endParaRPr lang="hr-HR" sz="2000" dirty="0">
              <a:latin typeface="MinionPro-Regular"/>
            </a:endParaRPr>
          </a:p>
          <a:p>
            <a:pPr marL="342900" indent="-342900" algn="just">
              <a:buFont typeface="+mj-lt"/>
              <a:buAutoNum type="arabicPeriod" startAt="8"/>
            </a:pPr>
            <a:endParaRPr lang="en-US" sz="2000" b="0" i="0" u="none" strike="noStrike" baseline="0" dirty="0">
              <a:latin typeface="MinionPro-Regular"/>
            </a:endParaRPr>
          </a:p>
          <a:p>
            <a:pPr marL="342900" indent="-342900" algn="just">
              <a:buFont typeface="+mj-lt"/>
              <a:buAutoNum type="arabicPeriod" startAt="8"/>
            </a:pPr>
            <a:r>
              <a:rPr lang="pl-PL" sz="2000" b="0" i="0" u="none" strike="noStrike" baseline="0" dirty="0">
                <a:latin typeface="MinionPro-Regular"/>
              </a:rPr>
              <a:t>Ne nasjedajte na reklamne poruke o izuzetno povoljnim kupovinama s 0% </a:t>
            </a:r>
            <a:r>
              <a:rPr lang="en-US" sz="2000" b="0" i="0" u="none" strike="noStrike" baseline="0" dirty="0" err="1">
                <a:latin typeface="MinionPro-Regular"/>
              </a:rPr>
              <a:t>kamata</a:t>
            </a:r>
            <a:r>
              <a:rPr lang="hr-HR" sz="2000" b="0" i="0" u="none" strike="noStrike" baseline="0" dirty="0">
                <a:latin typeface="MinionPro-Regular"/>
              </a:rPr>
              <a:t>;</a:t>
            </a:r>
          </a:p>
          <a:p>
            <a:pPr marL="342900" indent="-342900" algn="just">
              <a:buFont typeface="+mj-lt"/>
              <a:buAutoNum type="arabicPeriod" startAt="8"/>
            </a:pPr>
            <a:endParaRPr lang="hr-HR" sz="2000" dirty="0">
              <a:latin typeface="MinionPro-Regular"/>
            </a:endParaRPr>
          </a:p>
          <a:p>
            <a:pPr marL="342900" indent="-342900" algn="just">
              <a:buFont typeface="+mj-lt"/>
              <a:buAutoNum type="arabicPeriod" startAt="8"/>
            </a:pPr>
            <a:r>
              <a:rPr lang="en-US" sz="2000" b="0" i="0" u="none" strike="noStrike" baseline="0" dirty="0">
                <a:latin typeface="MinionPro-Regular"/>
              </a:rPr>
              <a:t> </a:t>
            </a:r>
            <a:r>
              <a:rPr lang="en-US" sz="2000" b="0" i="0" u="none" strike="noStrike" baseline="0" dirty="0" err="1">
                <a:latin typeface="MinionPro-Regular"/>
              </a:rPr>
              <a:t>Sigurno</a:t>
            </a:r>
            <a:r>
              <a:rPr lang="en-US" sz="2000" b="0" i="0" u="none" strike="noStrike" baseline="0" dirty="0">
                <a:latin typeface="MinionPro-Regular"/>
              </a:rPr>
              <a:t> </a:t>
            </a:r>
            <a:r>
              <a:rPr lang="en-US" sz="2000" b="0" i="0" u="none" strike="noStrike" baseline="0" dirty="0" err="1">
                <a:latin typeface="MinionPro-Regular"/>
              </a:rPr>
              <a:t>možete</a:t>
            </a:r>
            <a:r>
              <a:rPr lang="en-US" sz="2000" b="0" i="0" u="none" strike="noStrike" baseline="0" dirty="0">
                <a:latin typeface="MinionPro-Regular"/>
              </a:rPr>
              <a:t> </a:t>
            </a:r>
            <a:r>
              <a:rPr lang="en-US" sz="2000" b="0" i="0" u="none" strike="noStrike" baseline="0" dirty="0" err="1">
                <a:latin typeface="MinionPro-Regular"/>
              </a:rPr>
              <a:t>promijeniti</a:t>
            </a:r>
            <a:r>
              <a:rPr lang="en-US" sz="2000" b="0" i="0" u="none" strike="noStrike" baseline="0" dirty="0">
                <a:latin typeface="MinionPro-Regular"/>
              </a:rPr>
              <a:t> </a:t>
            </a:r>
            <a:r>
              <a:rPr lang="en-US" sz="2000" b="0" i="0" u="none" strike="noStrike" baseline="0" dirty="0" err="1">
                <a:latin typeface="MinionPro-Regular"/>
              </a:rPr>
              <a:t>neke</a:t>
            </a:r>
            <a:r>
              <a:rPr lang="en-US" sz="2000" b="0" i="0" u="none" strike="noStrike" baseline="0" dirty="0">
                <a:latin typeface="MinionPro-Regular"/>
              </a:rPr>
              <a:t> </a:t>
            </a:r>
            <a:r>
              <a:rPr lang="en-US" sz="2000" b="0" i="0" u="none" strike="noStrike" baseline="0" dirty="0" err="1">
                <a:latin typeface="MinionPro-Regular"/>
              </a:rPr>
              <a:t>navike</a:t>
            </a:r>
            <a:r>
              <a:rPr lang="hr-HR" sz="2000" b="0" i="0" u="none" strike="noStrike" baseline="0" dirty="0">
                <a:latin typeface="MinionPro-Regular"/>
              </a:rPr>
              <a:t>?</a:t>
            </a:r>
          </a:p>
          <a:p>
            <a:pPr marL="342900" indent="-342900" algn="just">
              <a:buFont typeface="+mj-lt"/>
              <a:buAutoNum type="arabicPeriod" startAt="8"/>
            </a:pPr>
            <a:endParaRPr lang="hr-HR" sz="2000" dirty="0">
              <a:latin typeface="MinionPro-Regular"/>
            </a:endParaRPr>
          </a:p>
          <a:p>
            <a:pPr marL="342900" indent="-342900" algn="just">
              <a:buFont typeface="+mj-lt"/>
              <a:buAutoNum type="arabicPeriod" startAt="8"/>
            </a:pPr>
            <a:r>
              <a:rPr lang="sv-SE" sz="2000" b="0" i="0" u="none" strike="noStrike" baseline="0" dirty="0">
                <a:latin typeface="MinionPro-Regular"/>
              </a:rPr>
              <a:t>Štedite, budite ekološki svjesni</a:t>
            </a:r>
            <a:r>
              <a:rPr lang="hr-HR" sz="2000" b="0" i="0" u="none" strike="noStrike" baseline="0" dirty="0">
                <a:latin typeface="MinionPro-Regular"/>
              </a:rPr>
              <a:t>;</a:t>
            </a:r>
          </a:p>
          <a:p>
            <a:pPr marL="342900" indent="-342900" algn="just">
              <a:buFont typeface="+mj-lt"/>
              <a:buAutoNum type="arabicPeriod" startAt="8"/>
            </a:pPr>
            <a:endParaRPr lang="hr-HR" sz="2000" dirty="0">
              <a:latin typeface="MinionPro-Regular"/>
            </a:endParaRPr>
          </a:p>
          <a:p>
            <a:pPr marL="342900" indent="-342900" algn="just">
              <a:buFont typeface="+mj-lt"/>
              <a:buAutoNum type="arabicPeriod" startAt="8"/>
            </a:pPr>
            <a:r>
              <a:rPr lang="en-US" sz="2000" b="0" i="0" u="none" strike="noStrike" baseline="0" dirty="0" err="1">
                <a:latin typeface="MinionPro-Regular"/>
              </a:rPr>
              <a:t>Pomažući</a:t>
            </a:r>
            <a:r>
              <a:rPr lang="en-US" sz="2000" b="0" i="0" u="none" strike="noStrike" baseline="0" dirty="0">
                <a:latin typeface="MinionPro-Regular"/>
              </a:rPr>
              <a:t> </a:t>
            </a:r>
            <a:r>
              <a:rPr lang="en-US" sz="2000" b="0" i="0" u="none" strike="noStrike" baseline="0" dirty="0" err="1">
                <a:latin typeface="MinionPro-Regular"/>
              </a:rPr>
              <a:t>očuvanju</a:t>
            </a:r>
            <a:r>
              <a:rPr lang="en-US" sz="2000" b="0" i="0" u="none" strike="noStrike" baseline="0" dirty="0">
                <a:latin typeface="MinionPro-Regular"/>
              </a:rPr>
              <a:t> </a:t>
            </a:r>
            <a:r>
              <a:rPr lang="en-US" sz="2000" b="0" i="0" u="none" strike="noStrike" baseline="0" dirty="0" err="1">
                <a:latin typeface="MinionPro-Regular"/>
              </a:rPr>
              <a:t>čovjekove</a:t>
            </a:r>
            <a:r>
              <a:rPr lang="en-US" sz="2000" b="0" i="0" u="none" strike="noStrike" baseline="0" dirty="0">
                <a:latin typeface="MinionPro-Regular"/>
              </a:rPr>
              <a:t> </a:t>
            </a:r>
            <a:r>
              <a:rPr lang="en-US" sz="2000" b="0" i="0" u="none" strike="noStrike" baseline="0" dirty="0" err="1">
                <a:latin typeface="MinionPro-Regular"/>
              </a:rPr>
              <a:t>okoline</a:t>
            </a:r>
            <a:r>
              <a:rPr lang="en-US" sz="2000" b="0" i="0" u="none" strike="noStrike" baseline="0" dirty="0">
                <a:latin typeface="MinionPro-Regular"/>
              </a:rPr>
              <a:t> </a:t>
            </a:r>
            <a:r>
              <a:rPr lang="en-US" sz="2000" b="0" i="0" u="none" strike="noStrike" baseline="0" dirty="0" err="1">
                <a:latin typeface="MinionPro-Regular"/>
              </a:rPr>
              <a:t>pomažete</a:t>
            </a:r>
            <a:r>
              <a:rPr lang="en-US" sz="2000" b="0" i="0" u="none" strike="noStrike" baseline="0" dirty="0">
                <a:latin typeface="MinionPro-Regular"/>
              </a:rPr>
              <a:t> </a:t>
            </a:r>
            <a:r>
              <a:rPr lang="en-US" sz="2000" b="0" i="0" u="none" strike="noStrike" baseline="0" dirty="0" err="1">
                <a:latin typeface="MinionPro-Regular"/>
              </a:rPr>
              <a:t>i</a:t>
            </a:r>
            <a:r>
              <a:rPr lang="en-US" sz="2000" b="0" i="0" u="none" strike="noStrike" baseline="0" dirty="0">
                <a:latin typeface="MinionPro-Regular"/>
              </a:rPr>
              <a:t> </a:t>
            </a:r>
            <a:r>
              <a:rPr lang="en-US" sz="2000" b="0" i="0" u="none" strike="noStrike" baseline="0" dirty="0" err="1">
                <a:latin typeface="MinionPro-Regular"/>
              </a:rPr>
              <a:t>svome</a:t>
            </a:r>
            <a:r>
              <a:rPr lang="en-US" sz="2000" b="0" i="0" u="none" strike="noStrike" baseline="0" dirty="0">
                <a:latin typeface="MinionPro-Regular"/>
              </a:rPr>
              <a:t> </a:t>
            </a:r>
            <a:r>
              <a:rPr lang="en-US" sz="2000" b="0" i="0" u="none" strike="noStrike" baseline="0" dirty="0" err="1">
                <a:latin typeface="MinionPro-Regular"/>
              </a:rPr>
              <a:t>novčaniku</a:t>
            </a:r>
            <a:r>
              <a:rPr lang="hr-HR" sz="2000" b="0" i="0" u="none" strike="noStrike" baseline="0" dirty="0">
                <a:latin typeface="MinionPro-Regular"/>
              </a:rPr>
              <a:t>;</a:t>
            </a:r>
          </a:p>
          <a:p>
            <a:pPr marL="342900" indent="-342900" algn="just">
              <a:buFont typeface="+mj-lt"/>
              <a:buAutoNum type="arabicPeriod" startAt="8"/>
            </a:pPr>
            <a:endParaRPr lang="hr-HR" sz="2000" dirty="0">
              <a:latin typeface="MinionPro-Regular"/>
            </a:endParaRPr>
          </a:p>
          <a:p>
            <a:pPr marL="342900" indent="-342900" algn="just">
              <a:buFont typeface="+mj-lt"/>
              <a:buAutoNum type="arabicPeriod" startAt="8"/>
            </a:pPr>
            <a:r>
              <a:rPr lang="en-US" sz="2000" b="0" i="0" u="none" strike="noStrike" baseline="0" dirty="0" err="1">
                <a:latin typeface="MinionPro-Regular"/>
              </a:rPr>
              <a:t>Uzimate</a:t>
            </a:r>
            <a:r>
              <a:rPr lang="en-US" sz="2000" b="0" i="0" u="none" strike="noStrike" baseline="0" dirty="0">
                <a:latin typeface="MinionPro-Regular"/>
              </a:rPr>
              <a:t> li </a:t>
            </a:r>
            <a:r>
              <a:rPr lang="en-US" sz="2000" b="0" i="0" u="none" strike="noStrike" baseline="0" dirty="0" err="1">
                <a:latin typeface="MinionPro-Regular"/>
              </a:rPr>
              <a:t>bankovni</a:t>
            </a:r>
            <a:r>
              <a:rPr lang="en-US" sz="2000" b="0" i="0" u="none" strike="noStrike" baseline="0" dirty="0">
                <a:latin typeface="MinionPro-Regular"/>
              </a:rPr>
              <a:t> </a:t>
            </a:r>
            <a:r>
              <a:rPr lang="en-US" sz="2000" b="0" i="0" u="none" strike="noStrike" baseline="0" dirty="0" err="1">
                <a:latin typeface="MinionPro-Regular"/>
              </a:rPr>
              <a:t>kredit</a:t>
            </a:r>
            <a:r>
              <a:rPr lang="en-US" sz="2000" b="0" i="0" u="none" strike="noStrike" baseline="0" dirty="0">
                <a:latin typeface="MinionPro-Regular"/>
              </a:rPr>
              <a:t>, </a:t>
            </a:r>
            <a:r>
              <a:rPr lang="en-US" sz="2000" b="0" i="0" u="none" strike="noStrike" baseline="0" dirty="0" err="1">
                <a:latin typeface="MinionPro-Regular"/>
              </a:rPr>
              <a:t>pozorno</a:t>
            </a:r>
            <a:r>
              <a:rPr lang="en-US" sz="2000" b="0" i="0" u="none" strike="noStrike" baseline="0" dirty="0">
                <a:latin typeface="MinionPro-Regular"/>
              </a:rPr>
              <a:t> </a:t>
            </a:r>
            <a:r>
              <a:rPr lang="en-US" sz="2000" b="0" i="0" u="none" strike="noStrike" baseline="0" dirty="0" err="1">
                <a:latin typeface="MinionPro-Regular"/>
              </a:rPr>
              <a:t>pročitajte</a:t>
            </a:r>
            <a:r>
              <a:rPr lang="en-US" sz="2000" b="0" i="0" u="none" strike="noStrike" baseline="0" dirty="0">
                <a:latin typeface="MinionPro-Regular"/>
              </a:rPr>
              <a:t> </a:t>
            </a:r>
            <a:r>
              <a:rPr lang="en-US" sz="2000" b="0" i="0" u="none" strike="noStrike" baseline="0" dirty="0" err="1">
                <a:latin typeface="MinionPro-Regular"/>
              </a:rPr>
              <a:t>ugovor</a:t>
            </a:r>
            <a:r>
              <a:rPr lang="hr-HR" sz="2000" b="0" i="0" u="none" strike="noStrike" baseline="0" dirty="0">
                <a:latin typeface="MinionPro-Regular"/>
              </a:rPr>
              <a:t>;</a:t>
            </a:r>
          </a:p>
          <a:p>
            <a:pPr marL="342900" indent="-342900" algn="just">
              <a:buFont typeface="+mj-lt"/>
              <a:buAutoNum type="arabicPeriod" startAt="8"/>
            </a:pPr>
            <a:endParaRPr lang="hr-HR" sz="2000" dirty="0">
              <a:latin typeface="MinionPro-Regular"/>
            </a:endParaRPr>
          </a:p>
          <a:p>
            <a:pPr marL="342900" indent="-342900" algn="just">
              <a:buFont typeface="+mj-lt"/>
              <a:buAutoNum type="arabicPeriod" startAt="8"/>
            </a:pPr>
            <a:r>
              <a:rPr lang="en-US" sz="2000" b="0" i="0" u="none" strike="noStrike" baseline="0" dirty="0" err="1">
                <a:latin typeface="MinionPro-Regular"/>
              </a:rPr>
              <a:t>Radije</a:t>
            </a:r>
            <a:r>
              <a:rPr lang="en-US" sz="2000" b="0" i="0" u="none" strike="noStrike" baseline="0" dirty="0">
                <a:latin typeface="MinionPro-Regular"/>
              </a:rPr>
              <a:t> </a:t>
            </a:r>
            <a:r>
              <a:rPr lang="en-US" sz="2000" b="0" i="0" u="none" strike="noStrike" baseline="0" dirty="0" err="1">
                <a:latin typeface="MinionPro-Regular"/>
              </a:rPr>
              <a:t>plaćajte</a:t>
            </a:r>
            <a:r>
              <a:rPr lang="en-US" sz="2000" b="0" i="0" u="none" strike="noStrike" baseline="0" dirty="0">
                <a:latin typeface="MinionPro-Regular"/>
              </a:rPr>
              <a:t> </a:t>
            </a:r>
            <a:r>
              <a:rPr lang="en-US" sz="2000" b="0" i="0" u="none" strike="noStrike" baseline="0" dirty="0" err="1">
                <a:latin typeface="MinionPro-Regular"/>
              </a:rPr>
              <a:t>gotovinom</a:t>
            </a:r>
            <a:r>
              <a:rPr lang="en-US" sz="2000" b="0" i="0" u="none" strike="noStrike" baseline="0" dirty="0">
                <a:latin typeface="MinionPro-Regular"/>
              </a:rPr>
              <a:t>, a ne </a:t>
            </a:r>
            <a:r>
              <a:rPr lang="en-US" sz="2000" b="0" i="0" u="none" strike="noStrike" baseline="0" dirty="0" err="1">
                <a:latin typeface="MinionPro-Regular"/>
              </a:rPr>
              <a:t>karticom</a:t>
            </a:r>
            <a:r>
              <a:rPr lang="hr-HR" sz="2000" b="0" i="0" u="none" strike="noStrike" baseline="0" dirty="0">
                <a:latin typeface="MinionPro-Regular"/>
              </a:rPr>
              <a:t>;</a:t>
            </a:r>
          </a:p>
          <a:p>
            <a:pPr marL="342900" indent="-342900" algn="just">
              <a:buFont typeface="+mj-lt"/>
              <a:buAutoNum type="arabicPeriod" startAt="8"/>
            </a:pPr>
            <a:endParaRPr lang="hr-HR" dirty="0">
              <a:latin typeface="MinionPro-Regular"/>
            </a:endParaRPr>
          </a:p>
          <a:p>
            <a:pPr marL="342900" indent="-342900" algn="just">
              <a:buFont typeface="+mj-lt"/>
              <a:buAutoNum type="arabicPeriod" startAt="8"/>
            </a:pPr>
            <a:endParaRPr lang="hr-HR" sz="1800" b="0" i="0" u="none" strike="noStrike" baseline="0" dirty="0">
              <a:latin typeface="MinionPro-Regular"/>
            </a:endParaRPr>
          </a:p>
          <a:p>
            <a:pPr marL="342900" indent="-342900" algn="just">
              <a:buFont typeface="+mj-lt"/>
              <a:buAutoNum type="arabicPeriod" startAt="8"/>
            </a:pPr>
            <a:endParaRPr lang="hr-HR" dirty="0">
              <a:latin typeface="MinionPro-Regular"/>
            </a:endParaRPr>
          </a:p>
          <a:p>
            <a:pPr marL="342900" indent="-342900" algn="just">
              <a:buFont typeface="+mj-lt"/>
              <a:buAutoNum type="arabicPeriod" startAt="8"/>
            </a:pPr>
            <a:endParaRPr lang="hr-HR" sz="1800" b="0" i="0" u="none" strike="noStrike" baseline="0" dirty="0">
              <a:latin typeface="MinionPro-Regular"/>
            </a:endParaRPr>
          </a:p>
          <a:p>
            <a:pPr marL="342900" indent="-342900" algn="just">
              <a:buFont typeface="+mj-lt"/>
              <a:buAutoNum type="arabicPeriod" startAt="8"/>
            </a:pPr>
            <a:endParaRPr lang="hr-HR" spc="-1" dirty="0">
              <a:solidFill>
                <a:srgbClr val="000000"/>
              </a:solidFill>
              <a:uFill>
                <a:solidFill>
                  <a:srgbClr val="FFFFFF"/>
                </a:solidFill>
              </a:uFill>
              <a:latin typeface="MinionPro-Regular"/>
            </a:endParaRPr>
          </a:p>
          <a:p>
            <a:pPr marL="342900" indent="-342900" algn="just">
              <a:buFont typeface="+mj-lt"/>
              <a:buAutoNum type="arabicPeriod" startAt="8"/>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34</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DC0C8A5-8C3B-5F7F-5DD6-DB8B8C7EB3F5}"/>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264D92E8-02E9-2E89-8BF2-6AC645898737}"/>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79578889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Praktični savjeti protiv prezaduženosti</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algn="just"/>
            <a:endParaRPr lang="en-US" sz="1800" b="0" i="0" u="none" strike="noStrike" baseline="0" dirty="0">
              <a:latin typeface="MinionPro-Regular"/>
            </a:endParaRPr>
          </a:p>
          <a:p>
            <a:pPr marL="457200" indent="-457200" algn="just">
              <a:buFont typeface="+mj-lt"/>
              <a:buAutoNum type="arabicPeriod" startAt="15"/>
            </a:pPr>
            <a:r>
              <a:rPr lang="en-US" sz="2000" b="0" i="0" u="none" strike="noStrike" baseline="0" dirty="0" err="1">
                <a:latin typeface="MinionPro-Regular"/>
              </a:rPr>
              <a:t>Ukoliko</a:t>
            </a:r>
            <a:r>
              <a:rPr lang="en-US" sz="2000" b="0" i="0" u="none" strike="noStrike" baseline="0" dirty="0">
                <a:latin typeface="MinionPro-Regular"/>
              </a:rPr>
              <a:t> </a:t>
            </a:r>
            <a:r>
              <a:rPr lang="en-US" sz="2000" b="0" i="0" u="none" strike="noStrike" baseline="0" dirty="0" err="1">
                <a:latin typeface="MinionPro-Regular"/>
              </a:rPr>
              <a:t>već</a:t>
            </a:r>
            <a:r>
              <a:rPr lang="en-US" sz="2000" b="0" i="0" u="none" strike="noStrike" baseline="0" dirty="0">
                <a:latin typeface="MinionPro-Regular"/>
              </a:rPr>
              <a:t> </a:t>
            </a:r>
            <a:r>
              <a:rPr lang="en-US" sz="2000" b="0" i="0" u="none" strike="noStrike" baseline="0" dirty="0" err="1">
                <a:latin typeface="MinionPro-Regular"/>
              </a:rPr>
              <a:t>posjedujete</a:t>
            </a:r>
            <a:r>
              <a:rPr lang="en-US" sz="2000" b="0" i="0" u="none" strike="noStrike" baseline="0" dirty="0">
                <a:latin typeface="MinionPro-Regular"/>
              </a:rPr>
              <a:t> </a:t>
            </a:r>
            <a:r>
              <a:rPr lang="en-US" sz="2000" b="0" i="0" u="none" strike="noStrike" baseline="0" dirty="0" err="1">
                <a:latin typeface="MinionPro-Regular"/>
              </a:rPr>
              <a:t>kreditne</a:t>
            </a:r>
            <a:r>
              <a:rPr lang="en-US" sz="2000" b="0" i="0" u="none" strike="noStrike" baseline="0" dirty="0">
                <a:latin typeface="MinionPro-Regular"/>
              </a:rPr>
              <a:t> </a:t>
            </a:r>
            <a:r>
              <a:rPr lang="en-US" sz="2000" b="0" i="0" u="none" strike="noStrike" baseline="0" dirty="0" err="1">
                <a:latin typeface="MinionPro-Regular"/>
              </a:rPr>
              <a:t>kartice</a:t>
            </a:r>
            <a:r>
              <a:rPr lang="hr-HR" sz="2000" b="0" i="0" u="none" strike="noStrike" baseline="0" dirty="0">
                <a:latin typeface="MinionPro-Regular"/>
              </a:rPr>
              <a:t>…</a:t>
            </a: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r>
              <a:rPr lang="en-US" sz="2000" b="0" i="0" u="none" strike="noStrike" baseline="0" dirty="0">
                <a:latin typeface="MinionPro-Regular"/>
              </a:rPr>
              <a:t>Bojite li se </a:t>
            </a:r>
            <a:r>
              <a:rPr lang="en-US" sz="2000" b="0" i="0" u="none" strike="noStrike" baseline="0" dirty="0" err="1">
                <a:latin typeface="MinionPro-Regular"/>
              </a:rPr>
              <a:t>posve</a:t>
            </a:r>
            <a:r>
              <a:rPr lang="en-US" sz="2000" b="0" i="0" u="none" strike="noStrike" baseline="0" dirty="0">
                <a:latin typeface="MinionPro-Regular"/>
              </a:rPr>
              <a:t> </a:t>
            </a:r>
            <a:r>
              <a:rPr lang="en-US" sz="2000" b="0" i="0" u="none" strike="noStrike" baseline="0" dirty="0" err="1">
                <a:latin typeface="MinionPro-Regular"/>
              </a:rPr>
              <a:t>izgubiti</a:t>
            </a:r>
            <a:r>
              <a:rPr lang="en-US" sz="2000" b="0" i="0" u="none" strike="noStrike" baseline="0" dirty="0">
                <a:latin typeface="MinionPro-Regular"/>
              </a:rPr>
              <a:t> </a:t>
            </a:r>
            <a:r>
              <a:rPr lang="en-US" sz="2000" b="0" i="0" u="none" strike="noStrike" baseline="0" dirty="0" err="1">
                <a:latin typeface="MinionPro-Regular"/>
              </a:rPr>
              <a:t>kreditnu</a:t>
            </a:r>
            <a:r>
              <a:rPr lang="en-US" sz="2000" b="0" i="0" u="none" strike="noStrike" baseline="0" dirty="0">
                <a:latin typeface="MinionPro-Regular"/>
              </a:rPr>
              <a:t> </a:t>
            </a:r>
            <a:r>
              <a:rPr lang="en-US" sz="2000" b="0" i="0" u="none" strike="noStrike" baseline="0" dirty="0" err="1">
                <a:latin typeface="MinionPro-Regular"/>
              </a:rPr>
              <a:t>karticu</a:t>
            </a:r>
            <a:r>
              <a:rPr lang="hr-HR" sz="2000" b="0" i="0" u="none" strike="noStrike" baseline="0" dirty="0">
                <a:latin typeface="MinionPro-Regular"/>
              </a:rPr>
              <a:t>?</a:t>
            </a: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r>
              <a:rPr lang="en-US" sz="2000" b="0" i="0" u="none" strike="noStrike" baseline="0" dirty="0" err="1">
                <a:latin typeface="MinionPro-Regular"/>
              </a:rPr>
              <a:t>Pokušajte</a:t>
            </a:r>
            <a:r>
              <a:rPr lang="en-US" sz="2000" b="0" i="0" u="none" strike="noStrike" baseline="0" dirty="0">
                <a:latin typeface="MinionPro-Regular"/>
              </a:rPr>
              <a:t> </a:t>
            </a:r>
            <a:r>
              <a:rPr lang="en-US" sz="2000" b="0" i="0" u="none" strike="noStrike" baseline="0" dirty="0" err="1">
                <a:latin typeface="MinionPro-Regular"/>
              </a:rPr>
              <a:t>što</a:t>
            </a:r>
            <a:r>
              <a:rPr lang="en-US" sz="2000" b="0" i="0" u="none" strike="noStrike" baseline="0" dirty="0">
                <a:latin typeface="MinionPro-Regular"/>
              </a:rPr>
              <a:t> </a:t>
            </a:r>
            <a:r>
              <a:rPr lang="en-US" sz="2000" b="0" i="0" u="none" strike="noStrike" baseline="0" dirty="0" err="1">
                <a:latin typeface="MinionPro-Regular"/>
              </a:rPr>
              <a:t>manje</a:t>
            </a:r>
            <a:r>
              <a:rPr lang="en-US" sz="2000" b="0" i="0" u="none" strike="noStrike" baseline="0" dirty="0">
                <a:latin typeface="MinionPro-Regular"/>
              </a:rPr>
              <a:t> </a:t>
            </a:r>
            <a:r>
              <a:rPr lang="en-US" sz="2000" b="0" i="0" u="none" strike="noStrike" baseline="0" dirty="0" err="1">
                <a:latin typeface="MinionPro-Regular"/>
              </a:rPr>
              <a:t>kupovati</a:t>
            </a:r>
            <a:r>
              <a:rPr lang="en-US" sz="2000" b="0" i="0" u="none" strike="noStrike" baseline="0" dirty="0">
                <a:latin typeface="MinionPro-Regular"/>
              </a:rPr>
              <a:t> s </a:t>
            </a:r>
            <a:r>
              <a:rPr lang="en-US" sz="2000" b="0" i="0" u="none" strike="noStrike" baseline="0" dirty="0" err="1">
                <a:latin typeface="MinionPro-Regular"/>
              </a:rPr>
              <a:t>kreditnim</a:t>
            </a:r>
            <a:r>
              <a:rPr lang="en-US" sz="2000" b="0" i="0" u="none" strike="noStrike" baseline="0" dirty="0">
                <a:latin typeface="MinionPro-Regular"/>
              </a:rPr>
              <a:t> </a:t>
            </a:r>
            <a:r>
              <a:rPr lang="en-US" sz="2000" b="0" i="0" u="none" strike="noStrike" baseline="0" dirty="0" err="1">
                <a:latin typeface="MinionPro-Regular"/>
              </a:rPr>
              <a:t>i</a:t>
            </a:r>
            <a:r>
              <a:rPr lang="en-US" sz="2000" b="0" i="0" u="none" strike="noStrike" baseline="0" dirty="0">
                <a:latin typeface="MinionPro-Regular"/>
              </a:rPr>
              <a:t> debit </a:t>
            </a:r>
            <a:r>
              <a:rPr lang="en-US" sz="2000" b="0" i="0" u="none" strike="noStrike" baseline="0" dirty="0" err="1">
                <a:latin typeface="MinionPro-Regular"/>
              </a:rPr>
              <a:t>karticama</a:t>
            </a:r>
            <a:r>
              <a:rPr lang="en-US" sz="2000" b="0" i="0" u="none" strike="noStrike" baseline="0" dirty="0">
                <a:latin typeface="MinionPro-Regular"/>
              </a:rPr>
              <a:t> </a:t>
            </a:r>
            <a:r>
              <a:rPr lang="en-US" sz="2000" b="0" i="0" u="none" strike="noStrike" baseline="0" dirty="0" err="1">
                <a:latin typeface="MinionPro-Regular"/>
              </a:rPr>
              <a:t>proizvode</a:t>
            </a:r>
            <a:r>
              <a:rPr lang="en-US" sz="2000" b="0" i="0" u="none" strike="noStrike" baseline="0" dirty="0">
                <a:latin typeface="MinionPro-Regular"/>
              </a:rPr>
              <a:t> koji</a:t>
            </a:r>
            <a:r>
              <a:rPr lang="hr-HR" sz="2000" b="0" i="0" u="none" strike="noStrike" baseline="0" dirty="0">
                <a:latin typeface="MinionPro-Regular"/>
              </a:rPr>
              <a:t> </a:t>
            </a:r>
            <a:r>
              <a:rPr lang="en-US" sz="2000" b="0" i="0" u="none" strike="noStrike" baseline="0" dirty="0">
                <a:latin typeface="MinionPro-Regular"/>
              </a:rPr>
              <a:t>se </a:t>
            </a:r>
            <a:r>
              <a:rPr lang="en-US" sz="2000" b="0" i="0" u="none" strike="noStrike" baseline="0" dirty="0" err="1">
                <a:latin typeface="MinionPro-Regular"/>
              </a:rPr>
              <a:t>brzo</a:t>
            </a:r>
            <a:r>
              <a:rPr lang="en-US" sz="2000" b="0" i="0" u="none" strike="noStrike" baseline="0" dirty="0">
                <a:latin typeface="MinionPro-Regular"/>
              </a:rPr>
              <a:t> </a:t>
            </a:r>
            <a:r>
              <a:rPr lang="en-US" sz="2000" b="0" i="0" u="none" strike="noStrike" baseline="0" dirty="0" err="1">
                <a:latin typeface="MinionPro-Regular"/>
              </a:rPr>
              <a:t>potroše</a:t>
            </a:r>
            <a:r>
              <a:rPr lang="en-US" sz="2000" b="0" i="0" u="none" strike="noStrike" baseline="0" dirty="0">
                <a:latin typeface="MinionPro-Regular"/>
              </a:rPr>
              <a:t> </a:t>
            </a:r>
            <a:r>
              <a:rPr lang="en-US" sz="2000" b="0" i="0" u="none" strike="noStrike" baseline="0" dirty="0" err="1">
                <a:latin typeface="MinionPro-Regular"/>
              </a:rPr>
              <a:t>ili</a:t>
            </a:r>
            <a:r>
              <a:rPr lang="en-US" sz="2000" b="0" i="0" u="none" strike="noStrike" baseline="0" dirty="0">
                <a:latin typeface="MinionPro-Regular"/>
              </a:rPr>
              <a:t> </a:t>
            </a:r>
            <a:r>
              <a:rPr lang="en-US" sz="2000" b="0" i="0" u="none" strike="noStrike" baseline="0" dirty="0" err="1">
                <a:latin typeface="MinionPro-Regular"/>
              </a:rPr>
              <a:t>iskoriste</a:t>
            </a:r>
            <a:r>
              <a:rPr lang="en-US" sz="2000" b="0" i="0" u="none" strike="noStrike" baseline="0" dirty="0">
                <a:latin typeface="MinionPro-Regular"/>
              </a:rPr>
              <a:t> (</a:t>
            </a:r>
            <a:r>
              <a:rPr lang="hr-HR" sz="2000" b="0" i="0" u="none" strike="noStrike" baseline="0" dirty="0">
                <a:latin typeface="MinionPro-Regular"/>
              </a:rPr>
              <a:t>npr. </a:t>
            </a:r>
            <a:r>
              <a:rPr lang="en-US" sz="2000" b="0" i="0" u="none" strike="noStrike" baseline="0" dirty="0" err="1">
                <a:latin typeface="MinionPro-Regular"/>
              </a:rPr>
              <a:t>hrana</a:t>
            </a:r>
            <a:r>
              <a:rPr lang="hr-HR" sz="2000" dirty="0">
                <a:latin typeface="MinionPro-Regular"/>
              </a:rPr>
              <a:t>);</a:t>
            </a: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r>
              <a:rPr lang="en-US" sz="2000" b="0" i="0" u="none" strike="noStrike" baseline="0" dirty="0">
                <a:latin typeface="MinionPro-Regular"/>
              </a:rPr>
              <a:t>Za </a:t>
            </a:r>
            <a:r>
              <a:rPr lang="en-US" sz="2000" b="0" i="0" u="none" strike="noStrike" baseline="0" dirty="0" err="1">
                <a:latin typeface="MinionPro-Regular"/>
              </a:rPr>
              <a:t>pušače</a:t>
            </a:r>
            <a:r>
              <a:rPr lang="hr-HR" sz="2000" b="0" i="0" u="none" strike="noStrike" baseline="0" dirty="0">
                <a:latin typeface="MinionPro-Regular"/>
              </a:rPr>
              <a:t>;</a:t>
            </a: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r>
              <a:rPr lang="en-US" sz="2000" b="0" i="0" u="none" strike="noStrike" baseline="0" dirty="0" err="1">
                <a:latin typeface="MinionPro-Regular"/>
              </a:rPr>
              <a:t>Dodatne</a:t>
            </a:r>
            <a:r>
              <a:rPr lang="en-US" sz="2000" b="0" i="0" u="none" strike="noStrike" baseline="0" dirty="0">
                <a:latin typeface="MinionPro-Regular"/>
              </a:rPr>
              <a:t> </a:t>
            </a:r>
            <a:r>
              <a:rPr lang="en-US" sz="2000" b="0" i="0" u="none" strike="noStrike" baseline="0" dirty="0" err="1">
                <a:latin typeface="MinionPro-Regular"/>
              </a:rPr>
              <a:t>uštede</a:t>
            </a:r>
            <a:r>
              <a:rPr lang="en-US" sz="2000" b="0" i="0" u="none" strike="noStrike" baseline="0" dirty="0">
                <a:latin typeface="MinionPro-Regular"/>
              </a:rPr>
              <a:t> u </a:t>
            </a:r>
            <a:r>
              <a:rPr lang="en-US" sz="2000" b="0" i="0" u="none" strike="noStrike" baseline="0" dirty="0" err="1">
                <a:latin typeface="MinionPro-Regular"/>
              </a:rPr>
              <a:t>kućnom</a:t>
            </a:r>
            <a:r>
              <a:rPr lang="en-US" sz="2000" b="0" i="0" u="none" strike="noStrike" baseline="0" dirty="0">
                <a:latin typeface="MinionPro-Regular"/>
              </a:rPr>
              <a:t> </a:t>
            </a:r>
            <a:r>
              <a:rPr lang="en-US" sz="2000" b="0" i="0" u="none" strike="noStrike" baseline="0" dirty="0" err="1">
                <a:latin typeface="MinionPro-Regular"/>
              </a:rPr>
              <a:t>proračunu</a:t>
            </a:r>
            <a:r>
              <a:rPr lang="hr-HR" sz="2000" b="0" i="0" u="none" strike="noStrike" baseline="0" dirty="0">
                <a:latin typeface="MinionPro-Regular"/>
              </a:rPr>
              <a:t>;</a:t>
            </a: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r>
              <a:rPr lang="en-US" sz="2000" b="0" i="0" u="none" strike="noStrike" baseline="0" dirty="0" err="1">
                <a:latin typeface="MinionPro-Regular"/>
              </a:rPr>
              <a:t>Pokušajte</a:t>
            </a:r>
            <a:r>
              <a:rPr lang="en-US" sz="2000" b="0" i="0" u="none" strike="noStrike" baseline="0" dirty="0">
                <a:latin typeface="MinionPro-Regular"/>
              </a:rPr>
              <a:t> </a:t>
            </a:r>
            <a:r>
              <a:rPr lang="en-US" sz="2000" b="0" i="0" u="none" strike="noStrike" baseline="0" dirty="0" err="1">
                <a:latin typeface="MinionPro-Regular"/>
              </a:rPr>
              <a:t>izbjeći</a:t>
            </a:r>
            <a:r>
              <a:rPr lang="en-US" sz="2000" b="0" i="0" u="none" strike="noStrike" baseline="0" dirty="0">
                <a:latin typeface="MinionPro-Regular"/>
              </a:rPr>
              <a:t> </a:t>
            </a:r>
            <a:r>
              <a:rPr lang="en-US" sz="2000" b="0" i="0" u="none" strike="noStrike" baseline="0" dirty="0" err="1">
                <a:latin typeface="MinionPro-Regular"/>
              </a:rPr>
              <a:t>natjecanje</a:t>
            </a:r>
            <a:r>
              <a:rPr lang="en-US" sz="2000" b="0" i="0" u="none" strike="noStrike" baseline="0" dirty="0">
                <a:latin typeface="MinionPro-Regular"/>
              </a:rPr>
              <a:t> u </a:t>
            </a:r>
            <a:r>
              <a:rPr lang="en-US" sz="2000" b="0" i="0" u="none" strike="noStrike" baseline="0" dirty="0" err="1">
                <a:latin typeface="MinionPro-Regular"/>
              </a:rPr>
              <a:t>materijalnim</a:t>
            </a:r>
            <a:r>
              <a:rPr lang="en-US" sz="2000" b="0" i="0" u="none" strike="noStrike" baseline="0" dirty="0">
                <a:latin typeface="MinionPro-Regular"/>
              </a:rPr>
              <a:t> </a:t>
            </a:r>
            <a:r>
              <a:rPr lang="en-US" sz="2000" b="0" i="0" u="none" strike="noStrike" baseline="0" dirty="0" err="1">
                <a:latin typeface="MinionPro-Regular"/>
              </a:rPr>
              <a:t>vrijednostima</a:t>
            </a:r>
            <a:r>
              <a:rPr lang="hr-HR" sz="2000" b="0" i="0" u="none" strike="noStrike" baseline="0" dirty="0">
                <a:latin typeface="MinionPro-Regular"/>
              </a:rPr>
              <a:t>.</a:t>
            </a: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en-US" sz="20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35</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696EB99-B330-987E-0DCD-CD995859EE5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DE297420-60B3-C2A3-9044-2D1ED60A484B}"/>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400046998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BADC5F-7662-828C-4770-7111EFCD312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4E5BA01E-95B9-4F00-EAC6-C783BDE8AA01}"/>
              </a:ext>
            </a:extLst>
          </p:cNvPr>
          <p:cNvPicPr>
            <a:picLocks noChangeAspect="1"/>
          </p:cNvPicPr>
          <p:nvPr/>
        </p:nvPicPr>
        <p:blipFill>
          <a:blip r:embed="rId4"/>
          <a:stretch>
            <a:fillRect/>
          </a:stretch>
        </p:blipFill>
        <p:spPr>
          <a:xfrm>
            <a:off x="7560027" y="62873"/>
            <a:ext cx="1583973" cy="1335394"/>
          </a:xfrm>
          <a:prstGeom prst="rect">
            <a:avLst/>
          </a:prstGeom>
        </p:spPr>
      </p:pic>
      <p:sp>
        <p:nvSpPr>
          <p:cNvPr id="7" name="Rectangle 6">
            <a:extLst>
              <a:ext uri="{FF2B5EF4-FFF2-40B4-BE49-F238E27FC236}">
                <a16:creationId xmlns:a16="http://schemas.microsoft.com/office/drawing/2014/main" id="{50DBDCAB-CE15-C03A-62BD-281DA731A589}"/>
              </a:ext>
            </a:extLst>
          </p:cNvPr>
          <p:cNvSpPr/>
          <p:nvPr/>
        </p:nvSpPr>
        <p:spPr>
          <a:xfrm>
            <a:off x="670560" y="1829807"/>
            <a:ext cx="8025288" cy="707886"/>
          </a:xfrm>
          <a:prstGeom prst="rect">
            <a:avLst/>
          </a:prstGeom>
          <a:noFill/>
        </p:spPr>
        <p:txBody>
          <a:bodyPr wrap="square" lIns="91440" tIns="45720" rIns="91440" bIns="45720">
            <a:spAutoFit/>
          </a:bodyPr>
          <a:lstStyle/>
          <a:p>
            <a:pPr marL="857250" indent="-857250">
              <a:buFont typeface="+mj-lt"/>
              <a:buAutoNum type="arabicPeriod" startAt="4"/>
            </a:pPr>
            <a:r>
              <a:rPr lang="hr-HR" sz="4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Zaštita potrošača</a:t>
            </a:r>
            <a:endParaRPr lang="hr-H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09805898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Zaštita potrošača</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algn="just"/>
            <a:endParaRPr lang="en-US" sz="1800" b="0" i="0" u="none" strike="noStrike" baseline="0" dirty="0">
              <a:latin typeface="MinionPro-Regular"/>
            </a:endParaRPr>
          </a:p>
          <a:p>
            <a:pPr marL="342900" indent="-342900" algn="just">
              <a:buFont typeface="Arial" panose="020B0604020202020204" pitchFamily="34" charset="0"/>
              <a:buChar char="•"/>
            </a:pPr>
            <a:r>
              <a:rPr lang="hr-HR" sz="2000" dirty="0">
                <a:latin typeface="MinionPro-Regular"/>
              </a:rPr>
              <a:t>2011. Godina Ovršni Zakon - FINA pravna osoba koja provodi ovrhu na novčanim sredstvima</a:t>
            </a:r>
          </a:p>
          <a:p>
            <a:pPr algn="just"/>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U gotovo 400 000 sudskih predmeta provodi se ovrha putem FINA-e</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Posljedice su uglavnom blokirana sredstva na računima građana/blokada računa.</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S obzirom da su predmeti (Ovršna rješenja) bili stariji od deset godina građani su ”zaboravili” da se protiv njih na sudu vodio postupak prisilne naplate, te da su dužni platiti glavnicu sa zateznim kamatama, ostalim troškovima (javnog bilježnika, suda, troškove ovrhovoditelja) te kamatama na te troškove, koji su nastali u postupku prisilne naplate/OVRHE/.</a:t>
            </a:r>
          </a:p>
          <a:p>
            <a:pPr algn="just"/>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en-US" sz="20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37</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696EB99-B330-987E-0DCD-CD995859EE5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DE297420-60B3-C2A3-9044-2D1ED60A484B}"/>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07898880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Zaštita potrošača</a:t>
            </a:r>
            <a:endParaRPr lang="es-ES" sz="2800" b="0" strike="noStrike" spc="-1" dirty="0">
              <a:solidFill>
                <a:srgbClr val="000000"/>
              </a:solidFill>
              <a:uFill>
                <a:solidFill>
                  <a:srgbClr val="FFFFFF"/>
                </a:solidFill>
              </a:uFill>
            </a:endParaRP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algn="just"/>
            <a:endParaRPr lang="en-US" sz="1800" b="0" i="0" u="none" strike="noStrike" baseline="0" dirty="0">
              <a:latin typeface="MinionPro-Regular"/>
            </a:endParaRPr>
          </a:p>
          <a:p>
            <a:pPr marL="342900" indent="-342900" algn="just">
              <a:buFont typeface="Arial" panose="020B0604020202020204" pitchFamily="34" charset="0"/>
              <a:buChar char="•"/>
            </a:pPr>
            <a:r>
              <a:rPr lang="hr-HR" sz="2000" dirty="0">
                <a:latin typeface="MinionPro-Regular"/>
              </a:rPr>
              <a:t>Najčešće građani postaju (ponovno) svjesni OVRHE/BLOKADE RAČUNA prilikom korištenja bankomata tj. bankovne kartice pri nekoj kupnji zbog nemogućnosti raspolaganja sredstvima na svojem računu</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Njihov prvi korak je poziv banci koja ih obavještava o blokadi njihovih sredstava te ih upućuje za dodatne informacije u poslovnicu Fine</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Kod FINE građani dobivaju potpunu informaciju o BLOKADI RAČUNA, ali ne i o samom postupku i predmetu ovrhe</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Informaciju o ovrsi, što građane najviše interesira, građani mogu dobiti na nadležnom sudu na kojem se predmet vodi pod </a:t>
            </a:r>
            <a:r>
              <a:rPr lang="hr-HR" sz="2000" dirty="0" err="1">
                <a:latin typeface="MinionPro-Regular"/>
              </a:rPr>
              <a:t>Ovr</a:t>
            </a:r>
            <a:r>
              <a:rPr lang="hr-HR" sz="2000" dirty="0">
                <a:latin typeface="MinionPro-Regular"/>
              </a:rPr>
              <a:t> brojem naznačenom u očevidniku koji su dobili od FINE</a:t>
            </a:r>
          </a:p>
          <a:p>
            <a:pPr algn="just"/>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Nadležni sud, općinski građanski sud, se nalazi u gradu gdje građanin ima prebivalište</a:t>
            </a:r>
          </a:p>
          <a:p>
            <a:pPr marL="342900" indent="-342900" algn="just">
              <a:buFont typeface="Arial" panose="020B0604020202020204" pitchFamily="34" charset="0"/>
              <a:buChar char="•"/>
            </a:pPr>
            <a:endParaRPr lang="hr-HR" sz="2000" dirty="0">
              <a:latin typeface="MinionPro-Regular"/>
            </a:endParaRPr>
          </a:p>
          <a:p>
            <a:pPr algn="just"/>
            <a:endParaRPr lang="hr-HR" sz="2000" dirty="0">
              <a:latin typeface="MinionPro-Regular"/>
            </a:endParaRPr>
          </a:p>
          <a:p>
            <a:pPr algn="just"/>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en-US" sz="20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38</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696EB99-B330-987E-0DCD-CD995859EE5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DE297420-60B3-C2A3-9044-2D1ED60A484B}"/>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400475415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61067" y="306328"/>
            <a:ext cx="8229240" cy="1335394"/>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Postupak prisilne naplate </a:t>
            </a: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algn="just"/>
            <a:endParaRPr lang="hr-HR" sz="2000" dirty="0">
              <a:latin typeface="MinionPro-Regular"/>
            </a:endParaRP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Ovršni postupak/prisilna naplata iz perspektive građana /potrošača/ </a:t>
            </a:r>
            <a:r>
              <a:rPr lang="hr-HR" sz="2000" dirty="0" err="1">
                <a:latin typeface="MinionPro-Regular"/>
              </a:rPr>
              <a:t>ovršenika</a:t>
            </a:r>
            <a:endParaRPr lang="hr-HR" sz="2000" dirty="0">
              <a:latin typeface="MinionPro-Regular"/>
            </a:endParaRPr>
          </a:p>
          <a:p>
            <a:pPr marL="342900" indent="-342900" algn="just">
              <a:buFont typeface="Arial" panose="020B0604020202020204" pitchFamily="34" charset="0"/>
              <a:buChar char="•"/>
            </a:pPr>
            <a:endParaRPr lang="hr-HR" sz="2000" dirty="0">
              <a:latin typeface="MinionPro-Regular"/>
            </a:endParaRPr>
          </a:p>
          <a:p>
            <a:pPr algn="just"/>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en-US" sz="20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39</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696EB99-B330-987E-0DCD-CD995859EE5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DE297420-60B3-C2A3-9044-2D1ED60A484B}"/>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18290163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1153982" y="46471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P</a:t>
            </a:r>
            <a:r>
              <a:rPr lang="hr-HR" sz="2800" b="1" strike="noStrike" spc="-1" dirty="0">
                <a:solidFill>
                  <a:srgbClr val="000000"/>
                </a:solidFill>
                <a:uFill>
                  <a:solidFill>
                    <a:srgbClr val="FFFFFF"/>
                  </a:solidFill>
                </a:uFill>
              </a:rPr>
              <a:t>artneri u projektu</a:t>
            </a:r>
            <a:endParaRPr lang="es-ES" sz="2800" b="0" strike="noStrike"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4</a:t>
            </a:fld>
            <a:endParaRPr lang="en-US" sz="1400" strike="noStrike" spc="-1" dirty="0">
              <a:solidFill>
                <a:srgbClr val="000000"/>
              </a:solidFill>
              <a:uFill>
                <a:solidFill>
                  <a:srgbClr val="FFFFFF"/>
                </a:solidFill>
              </a:uFill>
            </a:endParaRPr>
          </a:p>
        </p:txBody>
      </p:sp>
      <p:pic>
        <p:nvPicPr>
          <p:cNvPr id="6" name="Picture 5">
            <a:extLst>
              <a:ext uri="{FF2B5EF4-FFF2-40B4-BE49-F238E27FC236}">
                <a16:creationId xmlns:a16="http://schemas.microsoft.com/office/drawing/2014/main" id="{67E223D9-447A-98A8-728D-9BB501860582}"/>
              </a:ext>
            </a:extLst>
          </p:cNvPr>
          <p:cNvPicPr>
            <a:picLocks noChangeAspect="1"/>
          </p:cNvPicPr>
          <p:nvPr/>
        </p:nvPicPr>
        <p:blipFill>
          <a:blip r:embed="rId3"/>
          <a:stretch>
            <a:fillRect/>
          </a:stretch>
        </p:blipFill>
        <p:spPr>
          <a:xfrm>
            <a:off x="77657" y="64537"/>
            <a:ext cx="1076325" cy="990600"/>
          </a:xfrm>
          <a:prstGeom prst="rect">
            <a:avLst/>
          </a:prstGeom>
        </p:spPr>
      </p:pic>
      <p:pic>
        <p:nvPicPr>
          <p:cNvPr id="1026" name="Picture 2" descr="MojPosao.net - Fina: Tražimo inovativne osobe specifičnih znanja">
            <a:extLst>
              <a:ext uri="{FF2B5EF4-FFF2-40B4-BE49-F238E27FC236}">
                <a16:creationId xmlns:a16="http://schemas.microsoft.com/office/drawing/2014/main" id="{C6F666DF-9B42-3FFC-BCB0-EBBE368ADD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50" y="4873065"/>
            <a:ext cx="2719265" cy="170896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92263F5D-A735-6F14-03DE-EE48C7AE5537}"/>
              </a:ext>
            </a:extLst>
          </p:cNvPr>
          <p:cNvPicPr>
            <a:picLocks noChangeAspect="1"/>
          </p:cNvPicPr>
          <p:nvPr/>
        </p:nvPicPr>
        <p:blipFill>
          <a:blip r:embed="rId5"/>
          <a:stretch>
            <a:fillRect/>
          </a:stretch>
        </p:blipFill>
        <p:spPr>
          <a:xfrm>
            <a:off x="847877" y="4178949"/>
            <a:ext cx="1697908" cy="630411"/>
          </a:xfrm>
          <a:prstGeom prst="rect">
            <a:avLst/>
          </a:prstGeom>
        </p:spPr>
      </p:pic>
      <p:pic>
        <p:nvPicPr>
          <p:cNvPr id="9" name="Picture 8">
            <a:extLst>
              <a:ext uri="{FF2B5EF4-FFF2-40B4-BE49-F238E27FC236}">
                <a16:creationId xmlns:a16="http://schemas.microsoft.com/office/drawing/2014/main" id="{F566BF9F-6F7F-1818-9C51-019D63CB1583}"/>
              </a:ext>
            </a:extLst>
          </p:cNvPr>
          <p:cNvPicPr>
            <a:picLocks noChangeAspect="1"/>
          </p:cNvPicPr>
          <p:nvPr/>
        </p:nvPicPr>
        <p:blipFill>
          <a:blip r:embed="rId6"/>
          <a:stretch>
            <a:fillRect/>
          </a:stretch>
        </p:blipFill>
        <p:spPr>
          <a:xfrm>
            <a:off x="1061014" y="3029212"/>
            <a:ext cx="1271634" cy="799576"/>
          </a:xfrm>
          <a:prstGeom prst="rect">
            <a:avLst/>
          </a:prstGeom>
        </p:spPr>
      </p:pic>
      <p:pic>
        <p:nvPicPr>
          <p:cNvPr id="1028" name="Picture 4" descr="☑️The Croatian Alliance of Consumers – CAC (Unija potrosaca Hrvatske - UPH)  — NGO from Croatia, experience with EC — Human Rights, Standards &amp; Consumer  Protection sectors — DevelopmentAid">
            <a:extLst>
              <a:ext uri="{FF2B5EF4-FFF2-40B4-BE49-F238E27FC236}">
                <a16:creationId xmlns:a16="http://schemas.microsoft.com/office/drawing/2014/main" id="{3A889A96-6C70-1A51-C3C9-BB3E15AA0EE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7877" y="1356390"/>
            <a:ext cx="1697908" cy="169790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1C16AB9-959F-BBC4-FFC6-0EF9838D3A59}"/>
              </a:ext>
            </a:extLst>
          </p:cNvPr>
          <p:cNvSpPr txBox="1"/>
          <p:nvPr/>
        </p:nvSpPr>
        <p:spPr>
          <a:xfrm>
            <a:off x="2917459" y="1445359"/>
            <a:ext cx="5653485" cy="4801314"/>
          </a:xfrm>
          <a:prstGeom prst="rect">
            <a:avLst/>
          </a:prstGeom>
          <a:noFill/>
        </p:spPr>
        <p:txBody>
          <a:bodyPr wrap="square" rtlCol="0">
            <a:spAutoFit/>
          </a:bodyPr>
          <a:lstStyle/>
          <a:p>
            <a:r>
              <a:rPr lang="en-US" dirty="0" err="1"/>
              <a:t>Unija</a:t>
            </a:r>
            <a:r>
              <a:rPr lang="en-US" dirty="0"/>
              <a:t> </a:t>
            </a:r>
            <a:r>
              <a:rPr lang="en-US" dirty="0" err="1"/>
              <a:t>potrošača</a:t>
            </a:r>
            <a:r>
              <a:rPr lang="en-US" dirty="0"/>
              <a:t> </a:t>
            </a:r>
            <a:r>
              <a:rPr lang="en-US" dirty="0" err="1"/>
              <a:t>Hrvatske</a:t>
            </a:r>
            <a:r>
              <a:rPr lang="en-US" dirty="0"/>
              <a:t> “UPH” </a:t>
            </a:r>
            <a:r>
              <a:rPr lang="hr-HR" dirty="0"/>
              <a:t>- </a:t>
            </a:r>
            <a:r>
              <a:rPr lang="en-US" dirty="0" err="1"/>
              <a:t>osnovana</a:t>
            </a:r>
            <a:r>
              <a:rPr lang="en-US" dirty="0"/>
              <a:t> je 2019. </a:t>
            </a:r>
            <a:r>
              <a:rPr lang="en-US" dirty="0" err="1"/>
              <a:t>spajanjem</a:t>
            </a:r>
            <a:r>
              <a:rPr lang="en-US" dirty="0"/>
              <a:t> </a:t>
            </a:r>
            <a:r>
              <a:rPr lang="en-US" dirty="0" err="1"/>
              <a:t>dvaju</a:t>
            </a:r>
            <a:r>
              <a:rPr lang="en-US" dirty="0"/>
              <a:t> </a:t>
            </a:r>
            <a:r>
              <a:rPr lang="en-US" dirty="0" err="1"/>
              <a:t>saveza</a:t>
            </a:r>
            <a:r>
              <a:rPr lang="en-US" dirty="0"/>
              <a:t> koji </a:t>
            </a:r>
            <a:r>
              <a:rPr lang="en-US" dirty="0" err="1"/>
              <a:t>su</a:t>
            </a:r>
            <a:r>
              <a:rPr lang="en-US" dirty="0"/>
              <a:t> </a:t>
            </a:r>
            <a:r>
              <a:rPr lang="en-US" dirty="0" err="1"/>
              <a:t>djelovali</a:t>
            </a:r>
            <a:r>
              <a:rPr lang="en-US" dirty="0"/>
              <a:t> </a:t>
            </a:r>
            <a:r>
              <a:rPr lang="en-US" dirty="0" err="1"/>
              <a:t>na</a:t>
            </a:r>
            <a:r>
              <a:rPr lang="en-US" dirty="0"/>
              <a:t> </a:t>
            </a:r>
            <a:r>
              <a:rPr lang="en-US" dirty="0" err="1"/>
              <a:t>nacionalnoj</a:t>
            </a:r>
            <a:r>
              <a:rPr lang="en-US" dirty="0"/>
              <a:t> </a:t>
            </a:r>
            <a:r>
              <a:rPr lang="en-US" dirty="0" err="1"/>
              <a:t>i</a:t>
            </a:r>
            <a:r>
              <a:rPr lang="en-US" dirty="0"/>
              <a:t> </a:t>
            </a:r>
            <a:r>
              <a:rPr lang="en-US" dirty="0" err="1"/>
              <a:t>međunarodnoj</a:t>
            </a:r>
            <a:r>
              <a:rPr lang="en-US" dirty="0"/>
              <a:t> </a:t>
            </a:r>
            <a:r>
              <a:rPr lang="en-US" dirty="0" err="1"/>
              <a:t>razini</a:t>
            </a:r>
            <a:r>
              <a:rPr lang="hr-HR" dirty="0"/>
              <a:t>. </a:t>
            </a:r>
            <a:r>
              <a:rPr lang="en-US" dirty="0"/>
              <a:t>UPH </a:t>
            </a:r>
            <a:r>
              <a:rPr lang="en-US" dirty="0" err="1"/>
              <a:t>djeluje</a:t>
            </a:r>
            <a:r>
              <a:rPr lang="en-US" dirty="0"/>
              <a:t> </a:t>
            </a:r>
            <a:r>
              <a:rPr lang="en-US" dirty="0" err="1"/>
              <a:t>na</a:t>
            </a:r>
            <a:r>
              <a:rPr lang="en-US" dirty="0"/>
              <a:t> </a:t>
            </a:r>
            <a:r>
              <a:rPr lang="en-US" dirty="0" err="1"/>
              <a:t>području</a:t>
            </a:r>
            <a:r>
              <a:rPr lang="en-US" dirty="0"/>
              <a:t> </a:t>
            </a:r>
            <a:r>
              <a:rPr lang="en-US" dirty="0" err="1"/>
              <a:t>ljudskih</a:t>
            </a:r>
            <a:r>
              <a:rPr lang="en-US" dirty="0"/>
              <a:t> </a:t>
            </a:r>
            <a:r>
              <a:rPr lang="en-US" dirty="0" err="1"/>
              <a:t>prava</a:t>
            </a:r>
            <a:r>
              <a:rPr lang="hr-HR" dirty="0"/>
              <a:t> i okuplja 15 udruga za zaštitu potrošača iz cijele RH.</a:t>
            </a:r>
          </a:p>
          <a:p>
            <a:endParaRPr lang="hr-HR" dirty="0"/>
          </a:p>
          <a:p>
            <a:r>
              <a:rPr lang="hr-HR" dirty="0"/>
              <a:t>Padobran, udruga za financijsku inkluziju - </a:t>
            </a:r>
            <a:r>
              <a:rPr lang="hr-HR" spc="-1" dirty="0">
                <a:solidFill>
                  <a:srgbClr val="000000"/>
                </a:solidFill>
                <a:uFill>
                  <a:solidFill>
                    <a:srgbClr val="FFFFFF"/>
                  </a:solidFill>
                </a:uFill>
              </a:rPr>
              <a:t>financijski isključene građane vraćamo „u život“, pomažemo im u stavljanju financijske situacije pod kontrolu i upravljanju osobnim financijama.</a:t>
            </a:r>
          </a:p>
          <a:p>
            <a:endParaRPr lang="hr-HR" dirty="0"/>
          </a:p>
          <a:p>
            <a:r>
              <a:rPr lang="hr-HR" dirty="0"/>
              <a:t>BE-ON savjetovanje d.o.o. - društvo za financijsko savjetovanje i kreditno posredovanje, specijalizirano za restrukturiranje blokiranih građana u suvlasništvu </a:t>
            </a:r>
            <a:r>
              <a:rPr lang="hr-HR" dirty="0" err="1"/>
              <a:t>Feelsgood</a:t>
            </a:r>
            <a:r>
              <a:rPr lang="hr-HR" dirty="0"/>
              <a:t> </a:t>
            </a:r>
            <a:r>
              <a:rPr lang="hr-HR" dirty="0" err="1"/>
              <a:t>Social</a:t>
            </a:r>
            <a:r>
              <a:rPr lang="hr-HR" dirty="0"/>
              <a:t> </a:t>
            </a:r>
            <a:r>
              <a:rPr lang="hr-HR" dirty="0" err="1"/>
              <a:t>Impact</a:t>
            </a:r>
            <a:r>
              <a:rPr lang="hr-HR" dirty="0"/>
              <a:t> fonda.</a:t>
            </a:r>
          </a:p>
          <a:p>
            <a:endParaRPr lang="hr-HR" dirty="0"/>
          </a:p>
          <a:p>
            <a:endParaRPr lang="hr-HR" dirty="0"/>
          </a:p>
          <a:p>
            <a:endParaRPr lang="hr-HR" dirty="0"/>
          </a:p>
        </p:txBody>
      </p:sp>
      <p:pic>
        <p:nvPicPr>
          <p:cNvPr id="5" name="Picture 4">
            <a:extLst>
              <a:ext uri="{FF2B5EF4-FFF2-40B4-BE49-F238E27FC236}">
                <a16:creationId xmlns:a16="http://schemas.microsoft.com/office/drawing/2014/main" id="{566F1E1C-91FD-2076-1736-AF564A321CE4}"/>
              </a:ext>
            </a:extLst>
          </p:cNvPr>
          <p:cNvPicPr>
            <a:picLocks noChangeAspect="1"/>
          </p:cNvPicPr>
          <p:nvPr/>
        </p:nvPicPr>
        <p:blipFill>
          <a:blip r:embed="rId8"/>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71379411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61067" y="306328"/>
            <a:ext cx="8229240" cy="1335394"/>
          </a:xfrm>
          <a:prstGeom prst="rect">
            <a:avLst/>
          </a:prstGeom>
          <a:noFill/>
          <a:ln>
            <a:noFill/>
          </a:ln>
        </p:spPr>
        <p:txBody>
          <a:bodyPr lIns="90000" tIns="45000" rIns="90000" bIns="45000" anchor="ctr">
            <a:normAutofit/>
          </a:bodyPr>
          <a:lstStyle/>
          <a:p>
            <a:pPr>
              <a:lnSpc>
                <a:spcPct val="100000"/>
              </a:lnSpc>
            </a:pPr>
            <a:r>
              <a:rPr lang="hr-HR" sz="2800" b="1" strike="noStrike" spc="-1" dirty="0">
                <a:solidFill>
                  <a:srgbClr val="000000"/>
                </a:solidFill>
                <a:uFill>
                  <a:solidFill>
                    <a:srgbClr val="FFFFFF"/>
                  </a:solidFill>
                </a:uFill>
              </a:rPr>
              <a:t>	  Primjeri… </a:t>
            </a:r>
          </a:p>
        </p:txBody>
      </p:sp>
      <p:sp>
        <p:nvSpPr>
          <p:cNvPr id="175" name="TextShape 2"/>
          <p:cNvSpPr txBox="1"/>
          <p:nvPr/>
        </p:nvSpPr>
        <p:spPr>
          <a:xfrm>
            <a:off x="453693" y="1309679"/>
            <a:ext cx="8152920" cy="5380864"/>
          </a:xfrm>
          <a:prstGeom prst="rect">
            <a:avLst/>
          </a:prstGeom>
          <a:solidFill>
            <a:schemeClr val="bg1"/>
          </a:solidFill>
          <a:ln>
            <a:noFill/>
          </a:ln>
        </p:spPr>
        <p:txBody>
          <a:bodyPr lIns="90000" tIns="45000" rIns="90000" bIns="45000">
            <a:normAutofit/>
          </a:bodyPr>
          <a:lstStyle/>
          <a:p>
            <a:pPr algn="just"/>
            <a:endParaRPr lang="hr-HR" sz="2000" dirty="0">
              <a:latin typeface="MinionPro-Regular"/>
            </a:endParaRPr>
          </a:p>
          <a:p>
            <a:pPr algn="just"/>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Građani često ističu da “nisu nikada zaprimili pisanu obavijest” provođenju ovršnog postupka i postojanju duga te da zato “ne znaju o čemu se radi”</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Najčešće se radi o tome da su građani izbjegavaju primitak pismena , te je isto vraćeno i obavijest o ovrsi im je “dostavljena putem oglasne ploče suda ili javnog bilježnika”</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Dostava pismena kod izmjene adrese i propuštanje roka za prigovor</a:t>
            </a:r>
          </a:p>
          <a:p>
            <a:pPr marL="342900" indent="-342900" algn="just">
              <a:buFont typeface="Arial" panose="020B0604020202020204" pitchFamily="34" charset="0"/>
              <a:buChar char="•"/>
            </a:pPr>
            <a:endParaRPr lang="hr-HR" sz="2000" dirty="0">
              <a:latin typeface="MinionPro-Regular"/>
            </a:endParaRPr>
          </a:p>
          <a:p>
            <a:pPr marL="342900" indent="-342900" algn="just">
              <a:buFont typeface="Arial" panose="020B0604020202020204" pitchFamily="34" charset="0"/>
              <a:buChar char="•"/>
            </a:pPr>
            <a:r>
              <a:rPr lang="hr-HR" sz="2000" dirty="0">
                <a:latin typeface="MinionPro-Regular"/>
              </a:rPr>
              <a:t>Važno je znati da ovrhovoditelj nije dužan ( ponovno) slati opomene za potraživanja prije ovrhe, već je dužan u roku zastare (1-5 godina ovisi o kojoj se usluzi radi) pokrenuti prisilnu naplatu/ovrhu</a:t>
            </a:r>
          </a:p>
          <a:p>
            <a:pPr algn="just"/>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hr-HR" sz="2000" dirty="0">
              <a:latin typeface="MinionPro-Regular"/>
            </a:endParaRPr>
          </a:p>
          <a:p>
            <a:pPr marL="457200" indent="-457200" algn="just">
              <a:buFont typeface="+mj-lt"/>
              <a:buAutoNum type="arabicPeriod" startAt="15"/>
            </a:pPr>
            <a:endParaRPr lang="hr-HR" sz="2000" b="0" i="0" u="none" strike="noStrike" baseline="0" dirty="0">
              <a:latin typeface="MinionPro-Regular"/>
            </a:endParaRPr>
          </a:p>
          <a:p>
            <a:pPr marL="457200" indent="-457200" algn="just">
              <a:buFont typeface="+mj-lt"/>
              <a:buAutoNum type="arabicPeriod" startAt="15"/>
            </a:pPr>
            <a:endParaRPr lang="en-US" sz="20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dirty="0">
              <a:latin typeface="MinionPro-Regular"/>
            </a:endParaRPr>
          </a:p>
          <a:p>
            <a:pPr marL="342900" indent="-342900" algn="just">
              <a:buFont typeface="+mj-lt"/>
              <a:buAutoNum type="arabicPeriod" startAt="15"/>
            </a:pPr>
            <a:endParaRPr lang="hr-HR" sz="1800" b="0" i="0" u="none" strike="noStrike" baseline="0" dirty="0">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latin typeface="MinionPro-Regular"/>
            </a:endParaRPr>
          </a:p>
          <a:p>
            <a:pPr marL="342900" indent="-342900" algn="just">
              <a:buFont typeface="+mj-lt"/>
              <a:buAutoNum type="arabicPeriod" startAt="15"/>
            </a:pPr>
            <a:endParaRPr lang="hr-HR" spc="-1" dirty="0">
              <a:solidFill>
                <a:srgbClr val="000000"/>
              </a:solidFill>
              <a:uFill>
                <a:solidFill>
                  <a:srgbClr val="FFFFFF"/>
                </a:solidFill>
              </a:uFill>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40</a:t>
            </a:fld>
            <a:endParaRPr lang="en-US" sz="1400" strike="noStrike" spc="-1" dirty="0">
              <a:solidFill>
                <a:srgbClr val="000000"/>
              </a:solidFill>
              <a:uFill>
                <a:solidFill>
                  <a:srgbClr val="FFFFFF"/>
                </a:solidFill>
              </a:uFill>
            </a:endParaRPr>
          </a:p>
        </p:txBody>
      </p:sp>
      <p:pic>
        <p:nvPicPr>
          <p:cNvPr id="5" name="Picture 4">
            <a:extLst>
              <a:ext uri="{FF2B5EF4-FFF2-40B4-BE49-F238E27FC236}">
                <a16:creationId xmlns:a16="http://schemas.microsoft.com/office/drawing/2014/main" id="{4696EB99-B330-987E-0DCD-CD995859EE53}"/>
              </a:ext>
            </a:extLst>
          </p:cNvPr>
          <p:cNvPicPr>
            <a:picLocks noChangeAspect="1"/>
          </p:cNvPicPr>
          <p:nvPr/>
        </p:nvPicPr>
        <p:blipFill>
          <a:blip r:embed="rId3"/>
          <a:stretch>
            <a:fillRect/>
          </a:stretch>
        </p:blipFill>
        <p:spPr>
          <a:xfrm>
            <a:off x="77657" y="64537"/>
            <a:ext cx="1076325" cy="990600"/>
          </a:xfrm>
          <a:prstGeom prst="rect">
            <a:avLst/>
          </a:prstGeom>
        </p:spPr>
      </p:pic>
      <p:pic>
        <p:nvPicPr>
          <p:cNvPr id="6" name="Picture 5">
            <a:extLst>
              <a:ext uri="{FF2B5EF4-FFF2-40B4-BE49-F238E27FC236}">
                <a16:creationId xmlns:a16="http://schemas.microsoft.com/office/drawing/2014/main" id="{DE297420-60B3-C2A3-9044-2D1ED60A484B}"/>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230187986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15">
            <a:extLst>
              <a:ext uri="{FF2B5EF4-FFF2-40B4-BE49-F238E27FC236}">
                <a16:creationId xmlns:a16="http://schemas.microsoft.com/office/drawing/2014/main" id="{EECB89A1-5428-4657-BD5E-10BE9C274AFA}"/>
              </a:ext>
            </a:extLst>
          </p:cNvPr>
          <p:cNvSpPr>
            <a:spLocks noChangeArrowheads="1"/>
          </p:cNvSpPr>
          <p:nvPr/>
        </p:nvSpPr>
        <p:spPr bwMode="auto">
          <a:xfrm>
            <a:off x="488312" y="2150530"/>
            <a:ext cx="2167528" cy="2167527"/>
          </a:xfrm>
          <a:custGeom>
            <a:avLst/>
            <a:gdLst>
              <a:gd name="T0" fmla="*/ 3802 w 4639"/>
              <a:gd name="T1" fmla="*/ 826 h 4640"/>
              <a:gd name="T2" fmla="*/ 3802 w 4639"/>
              <a:gd name="T3" fmla="*/ 826 h 4640"/>
              <a:gd name="T4" fmla="*/ 805 w 4639"/>
              <a:gd name="T5" fmla="*/ 832 h 4640"/>
              <a:gd name="T6" fmla="*/ 805 w 4639"/>
              <a:gd name="T7" fmla="*/ 832 h 4640"/>
              <a:gd name="T8" fmla="*/ 460 w 4639"/>
              <a:gd name="T9" fmla="*/ 3380 h 4640"/>
              <a:gd name="T10" fmla="*/ 460 w 4639"/>
              <a:gd name="T11" fmla="*/ 3380 h 4640"/>
              <a:gd name="T12" fmla="*/ 474 w 4639"/>
              <a:gd name="T13" fmla="*/ 3515 h 4640"/>
              <a:gd name="T14" fmla="*/ 173 w 4639"/>
              <a:gd name="T15" fmla="*/ 4254 h 4640"/>
              <a:gd name="T16" fmla="*/ 173 w 4639"/>
              <a:gd name="T17" fmla="*/ 4254 h 4640"/>
              <a:gd name="T18" fmla="*/ 384 w 4639"/>
              <a:gd name="T19" fmla="*/ 4466 h 4640"/>
              <a:gd name="T20" fmla="*/ 1124 w 4639"/>
              <a:gd name="T21" fmla="*/ 4165 h 4640"/>
              <a:gd name="T22" fmla="*/ 1124 w 4639"/>
              <a:gd name="T23" fmla="*/ 4165 h 4640"/>
              <a:gd name="T24" fmla="*/ 1260 w 4639"/>
              <a:gd name="T25" fmla="*/ 4180 h 4640"/>
              <a:gd name="T26" fmla="*/ 1260 w 4639"/>
              <a:gd name="T27" fmla="*/ 4180 h 4640"/>
              <a:gd name="T28" fmla="*/ 3807 w 4639"/>
              <a:gd name="T29" fmla="*/ 3834 h 4640"/>
              <a:gd name="T30" fmla="*/ 3807 w 4639"/>
              <a:gd name="T31" fmla="*/ 3834 h 4640"/>
              <a:gd name="T32" fmla="*/ 3802 w 4639"/>
              <a:gd name="T33" fmla="*/ 826 h 4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39" h="4640">
                <a:moveTo>
                  <a:pt x="3802" y="826"/>
                </a:moveTo>
                <a:lnTo>
                  <a:pt x="3802" y="826"/>
                </a:lnTo>
                <a:cubicBezTo>
                  <a:pt x="2969" y="0"/>
                  <a:pt x="1635" y="3"/>
                  <a:pt x="805" y="832"/>
                </a:cubicBezTo>
                <a:lnTo>
                  <a:pt x="805" y="832"/>
                </a:lnTo>
                <a:cubicBezTo>
                  <a:pt x="115" y="1523"/>
                  <a:pt x="0" y="2571"/>
                  <a:pt x="460" y="3380"/>
                </a:cubicBezTo>
                <a:lnTo>
                  <a:pt x="460" y="3380"/>
                </a:lnTo>
                <a:cubicBezTo>
                  <a:pt x="483" y="3421"/>
                  <a:pt x="488" y="3470"/>
                  <a:pt x="474" y="3515"/>
                </a:cubicBezTo>
                <a:lnTo>
                  <a:pt x="173" y="4254"/>
                </a:lnTo>
                <a:lnTo>
                  <a:pt x="173" y="4254"/>
                </a:lnTo>
                <a:cubicBezTo>
                  <a:pt x="131" y="4385"/>
                  <a:pt x="254" y="4508"/>
                  <a:pt x="384" y="4466"/>
                </a:cubicBezTo>
                <a:lnTo>
                  <a:pt x="1124" y="4165"/>
                </a:lnTo>
                <a:lnTo>
                  <a:pt x="1124" y="4165"/>
                </a:lnTo>
                <a:cubicBezTo>
                  <a:pt x="1169" y="4150"/>
                  <a:pt x="1218" y="4156"/>
                  <a:pt x="1260" y="4180"/>
                </a:cubicBezTo>
                <a:lnTo>
                  <a:pt x="1260" y="4180"/>
                </a:lnTo>
                <a:cubicBezTo>
                  <a:pt x="2069" y="4639"/>
                  <a:pt x="3117" y="4524"/>
                  <a:pt x="3807" y="3834"/>
                </a:cubicBezTo>
                <a:lnTo>
                  <a:pt x="3807" y="3834"/>
                </a:lnTo>
                <a:cubicBezTo>
                  <a:pt x="4638" y="3002"/>
                  <a:pt x="4637" y="1655"/>
                  <a:pt x="3802" y="826"/>
                </a:cubicBezTo>
              </a:path>
            </a:pathLst>
          </a:custGeom>
          <a:solidFill>
            <a:schemeClr val="accent2"/>
          </a:solidFill>
          <a:ln>
            <a:noFill/>
          </a:ln>
          <a:effectLst/>
        </p:spPr>
        <p:txBody>
          <a:bodyPr wrap="none" anchor="ctr"/>
          <a:lstStyle/>
          <a:p>
            <a:endParaRPr lang="en-US" sz="675" dirty="0">
              <a:latin typeface="Poppins" panose="00000500000000000000" pitchFamily="2" charset="0"/>
            </a:endParaRPr>
          </a:p>
        </p:txBody>
      </p:sp>
      <p:sp>
        <p:nvSpPr>
          <p:cNvPr id="22" name="Freeform 16">
            <a:extLst>
              <a:ext uri="{FF2B5EF4-FFF2-40B4-BE49-F238E27FC236}">
                <a16:creationId xmlns:a16="http://schemas.microsoft.com/office/drawing/2014/main" id="{6117B382-353B-43EE-862B-7D21EC950CC8}"/>
              </a:ext>
            </a:extLst>
          </p:cNvPr>
          <p:cNvSpPr>
            <a:spLocks noChangeArrowheads="1"/>
          </p:cNvSpPr>
          <p:nvPr/>
        </p:nvSpPr>
        <p:spPr bwMode="auto">
          <a:xfrm>
            <a:off x="1856409" y="2665627"/>
            <a:ext cx="2167528" cy="2167527"/>
          </a:xfrm>
          <a:custGeom>
            <a:avLst/>
            <a:gdLst>
              <a:gd name="T0" fmla="*/ 4466 w 4641"/>
              <a:gd name="T1" fmla="*/ 4254 h 4640"/>
              <a:gd name="T2" fmla="*/ 4166 w 4641"/>
              <a:gd name="T3" fmla="*/ 3515 h 4640"/>
              <a:gd name="T4" fmla="*/ 4166 w 4641"/>
              <a:gd name="T5" fmla="*/ 3515 h 4640"/>
              <a:gd name="T6" fmla="*/ 4180 w 4641"/>
              <a:gd name="T7" fmla="*/ 3379 h 4640"/>
              <a:gd name="T8" fmla="*/ 4180 w 4641"/>
              <a:gd name="T9" fmla="*/ 3379 h 4640"/>
              <a:gd name="T10" fmla="*/ 3833 w 4641"/>
              <a:gd name="T11" fmla="*/ 832 h 4640"/>
              <a:gd name="T12" fmla="*/ 3833 w 4641"/>
              <a:gd name="T13" fmla="*/ 832 h 4640"/>
              <a:gd name="T14" fmla="*/ 837 w 4641"/>
              <a:gd name="T15" fmla="*/ 827 h 4640"/>
              <a:gd name="T16" fmla="*/ 837 w 4641"/>
              <a:gd name="T17" fmla="*/ 827 h 4640"/>
              <a:gd name="T18" fmla="*/ 831 w 4641"/>
              <a:gd name="T19" fmla="*/ 3833 h 4640"/>
              <a:gd name="T20" fmla="*/ 831 w 4641"/>
              <a:gd name="T21" fmla="*/ 3833 h 4640"/>
              <a:gd name="T22" fmla="*/ 3379 w 4641"/>
              <a:gd name="T23" fmla="*/ 4179 h 4640"/>
              <a:gd name="T24" fmla="*/ 3379 w 4641"/>
              <a:gd name="T25" fmla="*/ 4179 h 4640"/>
              <a:gd name="T26" fmla="*/ 3516 w 4641"/>
              <a:gd name="T27" fmla="*/ 4165 h 4640"/>
              <a:gd name="T28" fmla="*/ 4254 w 4641"/>
              <a:gd name="T29" fmla="*/ 4465 h 4640"/>
              <a:gd name="T30" fmla="*/ 4254 w 4641"/>
              <a:gd name="T31" fmla="*/ 4465 h 4640"/>
              <a:gd name="T32" fmla="*/ 4466 w 4641"/>
              <a:gd name="T33" fmla="*/ 4254 h 4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41" h="4640">
                <a:moveTo>
                  <a:pt x="4466" y="4254"/>
                </a:moveTo>
                <a:lnTo>
                  <a:pt x="4166" y="3515"/>
                </a:lnTo>
                <a:lnTo>
                  <a:pt x="4166" y="3515"/>
                </a:lnTo>
                <a:cubicBezTo>
                  <a:pt x="4151" y="3470"/>
                  <a:pt x="4156" y="3420"/>
                  <a:pt x="4180" y="3379"/>
                </a:cubicBezTo>
                <a:lnTo>
                  <a:pt x="4180" y="3379"/>
                </a:lnTo>
                <a:cubicBezTo>
                  <a:pt x="4640" y="2570"/>
                  <a:pt x="4524" y="1523"/>
                  <a:pt x="3833" y="832"/>
                </a:cubicBezTo>
                <a:lnTo>
                  <a:pt x="3833" y="832"/>
                </a:lnTo>
                <a:cubicBezTo>
                  <a:pt x="3004" y="3"/>
                  <a:pt x="1669" y="0"/>
                  <a:pt x="837" y="827"/>
                </a:cubicBezTo>
                <a:lnTo>
                  <a:pt x="837" y="827"/>
                </a:lnTo>
                <a:cubicBezTo>
                  <a:pt x="3" y="1654"/>
                  <a:pt x="0" y="3002"/>
                  <a:pt x="831" y="3833"/>
                </a:cubicBezTo>
                <a:lnTo>
                  <a:pt x="831" y="3833"/>
                </a:lnTo>
                <a:cubicBezTo>
                  <a:pt x="1522" y="4524"/>
                  <a:pt x="2569" y="4639"/>
                  <a:pt x="3379" y="4179"/>
                </a:cubicBezTo>
                <a:lnTo>
                  <a:pt x="3379" y="4179"/>
                </a:lnTo>
                <a:cubicBezTo>
                  <a:pt x="3421" y="4155"/>
                  <a:pt x="3470" y="4150"/>
                  <a:pt x="3516" y="4165"/>
                </a:cubicBezTo>
                <a:lnTo>
                  <a:pt x="4254" y="4465"/>
                </a:lnTo>
                <a:lnTo>
                  <a:pt x="4254" y="4465"/>
                </a:lnTo>
                <a:cubicBezTo>
                  <a:pt x="4384" y="4508"/>
                  <a:pt x="4509" y="4384"/>
                  <a:pt x="4466" y="4254"/>
                </a:cubicBezTo>
              </a:path>
            </a:pathLst>
          </a:custGeom>
          <a:solidFill>
            <a:schemeClr val="accent3"/>
          </a:solidFill>
          <a:ln>
            <a:noFill/>
          </a:ln>
          <a:effectLst/>
        </p:spPr>
        <p:txBody>
          <a:bodyPr wrap="none" anchor="ctr"/>
          <a:lstStyle/>
          <a:p>
            <a:endParaRPr lang="en-US" sz="675" dirty="0">
              <a:latin typeface="Poppins" panose="00000500000000000000" pitchFamily="2" charset="0"/>
            </a:endParaRPr>
          </a:p>
        </p:txBody>
      </p:sp>
      <p:sp>
        <p:nvSpPr>
          <p:cNvPr id="23" name="Freeform 17">
            <a:extLst>
              <a:ext uri="{FF2B5EF4-FFF2-40B4-BE49-F238E27FC236}">
                <a16:creationId xmlns:a16="http://schemas.microsoft.com/office/drawing/2014/main" id="{DA75E790-8A76-4BB9-BAF8-419F45CFD024}"/>
              </a:ext>
            </a:extLst>
          </p:cNvPr>
          <p:cNvSpPr>
            <a:spLocks noChangeArrowheads="1"/>
          </p:cNvSpPr>
          <p:nvPr/>
        </p:nvSpPr>
        <p:spPr bwMode="auto">
          <a:xfrm>
            <a:off x="1213568" y="2690351"/>
            <a:ext cx="700532" cy="1100247"/>
          </a:xfrm>
          <a:custGeom>
            <a:avLst/>
            <a:gdLst>
              <a:gd name="T0" fmla="*/ 318 w 1499"/>
              <a:gd name="T1" fmla="*/ 2270 h 2355"/>
              <a:gd name="T2" fmla="*/ 318 w 1499"/>
              <a:gd name="T3" fmla="*/ 2270 h 2355"/>
              <a:gd name="T4" fmla="*/ 228 w 1499"/>
              <a:gd name="T5" fmla="*/ 2065 h 2355"/>
              <a:gd name="T6" fmla="*/ 228 w 1499"/>
              <a:gd name="T7" fmla="*/ 2065 h 2355"/>
              <a:gd name="T8" fmla="*/ 318 w 1499"/>
              <a:gd name="T9" fmla="*/ 1854 h 2355"/>
              <a:gd name="T10" fmla="*/ 318 w 1499"/>
              <a:gd name="T11" fmla="*/ 1854 h 2355"/>
              <a:gd name="T12" fmla="*/ 549 w 1499"/>
              <a:gd name="T13" fmla="*/ 1769 h 2355"/>
              <a:gd name="T14" fmla="*/ 549 w 1499"/>
              <a:gd name="T15" fmla="*/ 1769 h 2355"/>
              <a:gd name="T16" fmla="*/ 777 w 1499"/>
              <a:gd name="T17" fmla="*/ 1854 h 2355"/>
              <a:gd name="T18" fmla="*/ 777 w 1499"/>
              <a:gd name="T19" fmla="*/ 1854 h 2355"/>
              <a:gd name="T20" fmla="*/ 867 w 1499"/>
              <a:gd name="T21" fmla="*/ 2065 h 2355"/>
              <a:gd name="T22" fmla="*/ 867 w 1499"/>
              <a:gd name="T23" fmla="*/ 2065 h 2355"/>
              <a:gd name="T24" fmla="*/ 777 w 1499"/>
              <a:gd name="T25" fmla="*/ 2270 h 2355"/>
              <a:gd name="T26" fmla="*/ 777 w 1499"/>
              <a:gd name="T27" fmla="*/ 2270 h 2355"/>
              <a:gd name="T28" fmla="*/ 549 w 1499"/>
              <a:gd name="T29" fmla="*/ 2354 h 2355"/>
              <a:gd name="T30" fmla="*/ 549 w 1499"/>
              <a:gd name="T31" fmla="*/ 2354 h 2355"/>
              <a:gd name="T32" fmla="*/ 318 w 1499"/>
              <a:gd name="T33" fmla="*/ 2270 h 2355"/>
              <a:gd name="T34" fmla="*/ 1296 w 1499"/>
              <a:gd name="T35" fmla="*/ 176 h 2355"/>
              <a:gd name="T36" fmla="*/ 1296 w 1499"/>
              <a:gd name="T37" fmla="*/ 176 h 2355"/>
              <a:gd name="T38" fmla="*/ 1498 w 1499"/>
              <a:gd name="T39" fmla="*/ 673 h 2355"/>
              <a:gd name="T40" fmla="*/ 1498 w 1499"/>
              <a:gd name="T41" fmla="*/ 673 h 2355"/>
              <a:gd name="T42" fmla="*/ 1305 w 1499"/>
              <a:gd name="T43" fmla="*/ 1133 h 2355"/>
              <a:gd name="T44" fmla="*/ 1305 w 1499"/>
              <a:gd name="T45" fmla="*/ 1133 h 2355"/>
              <a:gd name="T46" fmla="*/ 794 w 1499"/>
              <a:gd name="T47" fmla="*/ 1301 h 2355"/>
              <a:gd name="T48" fmla="*/ 779 w 1499"/>
              <a:gd name="T49" fmla="*/ 1537 h 2355"/>
              <a:gd name="T50" fmla="*/ 307 w 1499"/>
              <a:gd name="T51" fmla="*/ 1537 h 2355"/>
              <a:gd name="T52" fmla="*/ 291 w 1499"/>
              <a:gd name="T53" fmla="*/ 952 h 2355"/>
              <a:gd name="T54" fmla="*/ 479 w 1499"/>
              <a:gd name="T55" fmla="*/ 952 h 2355"/>
              <a:gd name="T56" fmla="*/ 479 w 1499"/>
              <a:gd name="T57" fmla="*/ 952 h 2355"/>
              <a:gd name="T58" fmla="*/ 849 w 1499"/>
              <a:gd name="T59" fmla="*/ 893 h 2355"/>
              <a:gd name="T60" fmla="*/ 849 w 1499"/>
              <a:gd name="T61" fmla="*/ 893 h 2355"/>
              <a:gd name="T62" fmla="*/ 977 w 1499"/>
              <a:gd name="T63" fmla="*/ 676 h 2355"/>
              <a:gd name="T64" fmla="*/ 977 w 1499"/>
              <a:gd name="T65" fmla="*/ 676 h 2355"/>
              <a:gd name="T66" fmla="*/ 917 w 1499"/>
              <a:gd name="T67" fmla="*/ 503 h 2355"/>
              <a:gd name="T68" fmla="*/ 917 w 1499"/>
              <a:gd name="T69" fmla="*/ 503 h 2355"/>
              <a:gd name="T70" fmla="*/ 750 w 1499"/>
              <a:gd name="T71" fmla="*/ 440 h 2355"/>
              <a:gd name="T72" fmla="*/ 750 w 1499"/>
              <a:gd name="T73" fmla="*/ 440 h 2355"/>
              <a:gd name="T74" fmla="*/ 574 w 1499"/>
              <a:gd name="T75" fmla="*/ 504 h 2355"/>
              <a:gd name="T76" fmla="*/ 574 w 1499"/>
              <a:gd name="T77" fmla="*/ 504 h 2355"/>
              <a:gd name="T78" fmla="*/ 511 w 1499"/>
              <a:gd name="T79" fmla="*/ 679 h 2355"/>
              <a:gd name="T80" fmla="*/ 5 w 1499"/>
              <a:gd name="T81" fmla="*/ 679 h 2355"/>
              <a:gd name="T82" fmla="*/ 5 w 1499"/>
              <a:gd name="T83" fmla="*/ 679 h 2355"/>
              <a:gd name="T84" fmla="*/ 85 w 1499"/>
              <a:gd name="T85" fmla="*/ 333 h 2355"/>
              <a:gd name="T86" fmla="*/ 85 w 1499"/>
              <a:gd name="T87" fmla="*/ 333 h 2355"/>
              <a:gd name="T88" fmla="*/ 343 w 1499"/>
              <a:gd name="T89" fmla="*/ 89 h 2355"/>
              <a:gd name="T90" fmla="*/ 343 w 1499"/>
              <a:gd name="T91" fmla="*/ 89 h 2355"/>
              <a:gd name="T92" fmla="*/ 757 w 1499"/>
              <a:gd name="T93" fmla="*/ 0 h 2355"/>
              <a:gd name="T94" fmla="*/ 757 w 1499"/>
              <a:gd name="T95" fmla="*/ 0 h 2355"/>
              <a:gd name="T96" fmla="*/ 1296 w 1499"/>
              <a:gd name="T97" fmla="*/ 176 h 2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99" h="2355">
                <a:moveTo>
                  <a:pt x="318" y="2270"/>
                </a:moveTo>
                <a:lnTo>
                  <a:pt x="318" y="2270"/>
                </a:lnTo>
                <a:cubicBezTo>
                  <a:pt x="258" y="2215"/>
                  <a:pt x="228" y="2146"/>
                  <a:pt x="228" y="2065"/>
                </a:cubicBezTo>
                <a:lnTo>
                  <a:pt x="228" y="2065"/>
                </a:lnTo>
                <a:cubicBezTo>
                  <a:pt x="228" y="1980"/>
                  <a:pt x="258" y="1911"/>
                  <a:pt x="318" y="1854"/>
                </a:cubicBezTo>
                <a:lnTo>
                  <a:pt x="318" y="1854"/>
                </a:lnTo>
                <a:cubicBezTo>
                  <a:pt x="377" y="1798"/>
                  <a:pt x="454" y="1769"/>
                  <a:pt x="549" y="1769"/>
                </a:cubicBezTo>
                <a:lnTo>
                  <a:pt x="549" y="1769"/>
                </a:lnTo>
                <a:cubicBezTo>
                  <a:pt x="641" y="1769"/>
                  <a:pt x="717" y="1798"/>
                  <a:pt x="777" y="1854"/>
                </a:cubicBezTo>
                <a:lnTo>
                  <a:pt x="777" y="1854"/>
                </a:lnTo>
                <a:cubicBezTo>
                  <a:pt x="837" y="1911"/>
                  <a:pt x="867" y="1980"/>
                  <a:pt x="867" y="2065"/>
                </a:cubicBezTo>
                <a:lnTo>
                  <a:pt x="867" y="2065"/>
                </a:lnTo>
                <a:cubicBezTo>
                  <a:pt x="867" y="2146"/>
                  <a:pt x="837" y="2215"/>
                  <a:pt x="777" y="2270"/>
                </a:cubicBezTo>
                <a:lnTo>
                  <a:pt x="777" y="2270"/>
                </a:lnTo>
                <a:cubicBezTo>
                  <a:pt x="717" y="2326"/>
                  <a:pt x="641" y="2354"/>
                  <a:pt x="549" y="2354"/>
                </a:cubicBezTo>
                <a:lnTo>
                  <a:pt x="549" y="2354"/>
                </a:lnTo>
                <a:cubicBezTo>
                  <a:pt x="454" y="2354"/>
                  <a:pt x="377" y="2326"/>
                  <a:pt x="318" y="2270"/>
                </a:cubicBezTo>
                <a:close/>
                <a:moveTo>
                  <a:pt x="1296" y="176"/>
                </a:moveTo>
                <a:lnTo>
                  <a:pt x="1296" y="176"/>
                </a:lnTo>
                <a:cubicBezTo>
                  <a:pt x="1431" y="294"/>
                  <a:pt x="1498" y="459"/>
                  <a:pt x="1498" y="673"/>
                </a:cubicBezTo>
                <a:lnTo>
                  <a:pt x="1498" y="673"/>
                </a:lnTo>
                <a:cubicBezTo>
                  <a:pt x="1498" y="870"/>
                  <a:pt x="1434" y="1023"/>
                  <a:pt x="1305" y="1133"/>
                </a:cubicBezTo>
                <a:lnTo>
                  <a:pt x="1305" y="1133"/>
                </a:lnTo>
                <a:cubicBezTo>
                  <a:pt x="1176" y="1243"/>
                  <a:pt x="1006" y="1300"/>
                  <a:pt x="794" y="1301"/>
                </a:cubicBezTo>
                <a:lnTo>
                  <a:pt x="779" y="1537"/>
                </a:lnTo>
                <a:lnTo>
                  <a:pt x="307" y="1537"/>
                </a:lnTo>
                <a:lnTo>
                  <a:pt x="291" y="952"/>
                </a:lnTo>
                <a:lnTo>
                  <a:pt x="479" y="952"/>
                </a:lnTo>
                <a:lnTo>
                  <a:pt x="479" y="952"/>
                </a:lnTo>
                <a:cubicBezTo>
                  <a:pt x="641" y="952"/>
                  <a:pt x="764" y="933"/>
                  <a:pt x="849" y="893"/>
                </a:cubicBezTo>
                <a:lnTo>
                  <a:pt x="849" y="893"/>
                </a:lnTo>
                <a:cubicBezTo>
                  <a:pt x="934" y="853"/>
                  <a:pt x="977" y="780"/>
                  <a:pt x="977" y="676"/>
                </a:cubicBezTo>
                <a:lnTo>
                  <a:pt x="977" y="676"/>
                </a:lnTo>
                <a:cubicBezTo>
                  <a:pt x="977" y="602"/>
                  <a:pt x="957" y="545"/>
                  <a:pt x="917" y="503"/>
                </a:cubicBezTo>
                <a:lnTo>
                  <a:pt x="917" y="503"/>
                </a:lnTo>
                <a:cubicBezTo>
                  <a:pt x="877" y="461"/>
                  <a:pt x="821" y="440"/>
                  <a:pt x="750" y="440"/>
                </a:cubicBezTo>
                <a:lnTo>
                  <a:pt x="750" y="440"/>
                </a:lnTo>
                <a:cubicBezTo>
                  <a:pt x="675" y="440"/>
                  <a:pt x="616" y="462"/>
                  <a:pt x="574" y="504"/>
                </a:cubicBezTo>
                <a:lnTo>
                  <a:pt x="574" y="504"/>
                </a:lnTo>
                <a:cubicBezTo>
                  <a:pt x="532" y="547"/>
                  <a:pt x="511" y="605"/>
                  <a:pt x="511" y="679"/>
                </a:cubicBezTo>
                <a:lnTo>
                  <a:pt x="5" y="679"/>
                </a:lnTo>
                <a:lnTo>
                  <a:pt x="5" y="679"/>
                </a:lnTo>
                <a:cubicBezTo>
                  <a:pt x="0" y="551"/>
                  <a:pt x="28" y="436"/>
                  <a:pt x="85" y="333"/>
                </a:cubicBezTo>
                <a:lnTo>
                  <a:pt x="85" y="333"/>
                </a:lnTo>
                <a:cubicBezTo>
                  <a:pt x="143" y="231"/>
                  <a:pt x="229" y="149"/>
                  <a:pt x="343" y="89"/>
                </a:cubicBezTo>
                <a:lnTo>
                  <a:pt x="343" y="89"/>
                </a:lnTo>
                <a:cubicBezTo>
                  <a:pt x="458" y="29"/>
                  <a:pt x="595" y="0"/>
                  <a:pt x="757" y="0"/>
                </a:cubicBezTo>
                <a:lnTo>
                  <a:pt x="757" y="0"/>
                </a:lnTo>
                <a:cubicBezTo>
                  <a:pt x="981" y="0"/>
                  <a:pt x="1161" y="59"/>
                  <a:pt x="1296" y="176"/>
                </a:cubicBezTo>
                <a:close/>
              </a:path>
            </a:pathLst>
          </a:custGeom>
          <a:solidFill>
            <a:schemeClr val="bg1"/>
          </a:solidFill>
          <a:ln>
            <a:noFill/>
          </a:ln>
          <a:effectLst/>
        </p:spPr>
        <p:txBody>
          <a:bodyPr wrap="none" anchor="ctr"/>
          <a:lstStyle/>
          <a:p>
            <a:endParaRPr lang="en-US" sz="675" dirty="0">
              <a:latin typeface="Poppins" panose="00000500000000000000" pitchFamily="2" charset="0"/>
            </a:endParaRPr>
          </a:p>
        </p:txBody>
      </p:sp>
      <p:sp>
        <p:nvSpPr>
          <p:cNvPr id="24" name="Freeform 18">
            <a:extLst>
              <a:ext uri="{FF2B5EF4-FFF2-40B4-BE49-F238E27FC236}">
                <a16:creationId xmlns:a16="http://schemas.microsoft.com/office/drawing/2014/main" id="{BB4843F0-0542-40C0-AAFF-6CAAE7F52542}"/>
              </a:ext>
            </a:extLst>
          </p:cNvPr>
          <p:cNvSpPr>
            <a:spLocks noChangeArrowheads="1"/>
          </p:cNvSpPr>
          <p:nvPr/>
        </p:nvSpPr>
        <p:spPr bwMode="auto">
          <a:xfrm>
            <a:off x="2795946" y="3215750"/>
            <a:ext cx="298757" cy="1079643"/>
          </a:xfrm>
          <a:custGeom>
            <a:avLst/>
            <a:gdLst>
              <a:gd name="T0" fmla="*/ 604 w 639"/>
              <a:gd name="T1" fmla="*/ 0 h 2311"/>
              <a:gd name="T2" fmla="*/ 541 w 639"/>
              <a:gd name="T3" fmla="*/ 1505 h 2311"/>
              <a:gd name="T4" fmla="*/ 85 w 639"/>
              <a:gd name="T5" fmla="*/ 1505 h 2311"/>
              <a:gd name="T6" fmla="*/ 22 w 639"/>
              <a:gd name="T7" fmla="*/ 0 h 2311"/>
              <a:gd name="T8" fmla="*/ 604 w 639"/>
              <a:gd name="T9" fmla="*/ 0 h 2311"/>
              <a:gd name="T10" fmla="*/ 90 w 639"/>
              <a:gd name="T11" fmla="*/ 2227 h 2311"/>
              <a:gd name="T12" fmla="*/ 90 w 639"/>
              <a:gd name="T13" fmla="*/ 2227 h 2311"/>
              <a:gd name="T14" fmla="*/ 0 w 639"/>
              <a:gd name="T15" fmla="*/ 2021 h 2311"/>
              <a:gd name="T16" fmla="*/ 0 w 639"/>
              <a:gd name="T17" fmla="*/ 2021 h 2311"/>
              <a:gd name="T18" fmla="*/ 90 w 639"/>
              <a:gd name="T19" fmla="*/ 1809 h 2311"/>
              <a:gd name="T20" fmla="*/ 90 w 639"/>
              <a:gd name="T21" fmla="*/ 1809 h 2311"/>
              <a:gd name="T22" fmla="*/ 321 w 639"/>
              <a:gd name="T23" fmla="*/ 1725 h 2311"/>
              <a:gd name="T24" fmla="*/ 321 w 639"/>
              <a:gd name="T25" fmla="*/ 1725 h 2311"/>
              <a:gd name="T26" fmla="*/ 549 w 639"/>
              <a:gd name="T27" fmla="*/ 1809 h 2311"/>
              <a:gd name="T28" fmla="*/ 549 w 639"/>
              <a:gd name="T29" fmla="*/ 1809 h 2311"/>
              <a:gd name="T30" fmla="*/ 638 w 639"/>
              <a:gd name="T31" fmla="*/ 2021 h 2311"/>
              <a:gd name="T32" fmla="*/ 638 w 639"/>
              <a:gd name="T33" fmla="*/ 2021 h 2311"/>
              <a:gd name="T34" fmla="*/ 549 w 639"/>
              <a:gd name="T35" fmla="*/ 2227 h 2311"/>
              <a:gd name="T36" fmla="*/ 549 w 639"/>
              <a:gd name="T37" fmla="*/ 2227 h 2311"/>
              <a:gd name="T38" fmla="*/ 321 w 639"/>
              <a:gd name="T39" fmla="*/ 2310 h 2311"/>
              <a:gd name="T40" fmla="*/ 321 w 639"/>
              <a:gd name="T41" fmla="*/ 2310 h 2311"/>
              <a:gd name="T42" fmla="*/ 90 w 639"/>
              <a:gd name="T43" fmla="*/ 2227 h 2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39" h="2311">
                <a:moveTo>
                  <a:pt x="604" y="0"/>
                </a:moveTo>
                <a:lnTo>
                  <a:pt x="541" y="1505"/>
                </a:lnTo>
                <a:lnTo>
                  <a:pt x="85" y="1505"/>
                </a:lnTo>
                <a:lnTo>
                  <a:pt x="22" y="0"/>
                </a:lnTo>
                <a:lnTo>
                  <a:pt x="604" y="0"/>
                </a:lnTo>
                <a:close/>
                <a:moveTo>
                  <a:pt x="90" y="2227"/>
                </a:moveTo>
                <a:lnTo>
                  <a:pt x="90" y="2227"/>
                </a:lnTo>
                <a:cubicBezTo>
                  <a:pt x="30" y="2171"/>
                  <a:pt x="0" y="2102"/>
                  <a:pt x="0" y="2021"/>
                </a:cubicBezTo>
                <a:lnTo>
                  <a:pt x="0" y="2021"/>
                </a:lnTo>
                <a:cubicBezTo>
                  <a:pt x="0" y="1937"/>
                  <a:pt x="30" y="1866"/>
                  <a:pt x="90" y="1809"/>
                </a:cubicBezTo>
                <a:lnTo>
                  <a:pt x="90" y="1809"/>
                </a:lnTo>
                <a:cubicBezTo>
                  <a:pt x="150" y="1753"/>
                  <a:pt x="227" y="1725"/>
                  <a:pt x="321" y="1725"/>
                </a:cubicBezTo>
                <a:lnTo>
                  <a:pt x="321" y="1725"/>
                </a:lnTo>
                <a:cubicBezTo>
                  <a:pt x="413" y="1725"/>
                  <a:pt x="489" y="1753"/>
                  <a:pt x="549" y="1809"/>
                </a:cubicBezTo>
                <a:lnTo>
                  <a:pt x="549" y="1809"/>
                </a:lnTo>
                <a:cubicBezTo>
                  <a:pt x="609" y="1866"/>
                  <a:pt x="638" y="1937"/>
                  <a:pt x="638" y="2021"/>
                </a:cubicBezTo>
                <a:lnTo>
                  <a:pt x="638" y="2021"/>
                </a:lnTo>
                <a:cubicBezTo>
                  <a:pt x="638" y="2102"/>
                  <a:pt x="609" y="2171"/>
                  <a:pt x="549" y="2227"/>
                </a:cubicBezTo>
                <a:lnTo>
                  <a:pt x="549" y="2227"/>
                </a:lnTo>
                <a:cubicBezTo>
                  <a:pt x="489" y="2282"/>
                  <a:pt x="413" y="2310"/>
                  <a:pt x="321" y="2310"/>
                </a:cubicBezTo>
                <a:lnTo>
                  <a:pt x="321" y="2310"/>
                </a:lnTo>
                <a:cubicBezTo>
                  <a:pt x="227" y="2310"/>
                  <a:pt x="150" y="2282"/>
                  <a:pt x="90" y="2227"/>
                </a:cubicBezTo>
                <a:close/>
              </a:path>
            </a:pathLst>
          </a:custGeom>
          <a:solidFill>
            <a:schemeClr val="bg1"/>
          </a:solidFill>
          <a:ln>
            <a:noFill/>
          </a:ln>
          <a:effectLst/>
        </p:spPr>
        <p:txBody>
          <a:bodyPr wrap="none" anchor="ctr"/>
          <a:lstStyle/>
          <a:p>
            <a:endParaRPr lang="en-US" sz="675" dirty="0">
              <a:latin typeface="Poppins" panose="00000500000000000000" pitchFamily="2" charset="0"/>
            </a:endParaRPr>
          </a:p>
        </p:txBody>
      </p:sp>
      <p:sp>
        <p:nvSpPr>
          <p:cNvPr id="25" name="Freeform 19">
            <a:extLst>
              <a:ext uri="{FF2B5EF4-FFF2-40B4-BE49-F238E27FC236}">
                <a16:creationId xmlns:a16="http://schemas.microsoft.com/office/drawing/2014/main" id="{978F81D7-7342-4F5A-A3D8-E7FCE14D136C}"/>
              </a:ext>
            </a:extLst>
          </p:cNvPr>
          <p:cNvSpPr>
            <a:spLocks noChangeArrowheads="1"/>
          </p:cNvSpPr>
          <p:nvPr/>
        </p:nvSpPr>
        <p:spPr bwMode="auto">
          <a:xfrm>
            <a:off x="0" y="4303635"/>
            <a:ext cx="3776690" cy="1697759"/>
          </a:xfrm>
          <a:custGeom>
            <a:avLst/>
            <a:gdLst>
              <a:gd name="T0" fmla="*/ 8084 w 8085"/>
              <a:gd name="T1" fmla="*/ 3631 h 3632"/>
              <a:gd name="T2" fmla="*/ 0 w 8085"/>
              <a:gd name="T3" fmla="*/ 3631 h 3632"/>
              <a:gd name="T4" fmla="*/ 0 w 8085"/>
              <a:gd name="T5" fmla="*/ 56 h 3632"/>
              <a:gd name="T6" fmla="*/ 0 w 8085"/>
              <a:gd name="T7" fmla="*/ 56 h 3632"/>
              <a:gd name="T8" fmla="*/ 2631 w 8085"/>
              <a:gd name="T9" fmla="*/ 2108 h 3632"/>
              <a:gd name="T10" fmla="*/ 2631 w 8085"/>
              <a:gd name="T11" fmla="*/ 2108 h 3632"/>
              <a:gd name="T12" fmla="*/ 8000 w 8085"/>
              <a:gd name="T13" fmla="*/ 3432 h 3632"/>
              <a:gd name="T14" fmla="*/ 8000 w 8085"/>
              <a:gd name="T15" fmla="*/ 3432 h 3632"/>
              <a:gd name="T16" fmla="*/ 8084 w 8085"/>
              <a:gd name="T17" fmla="*/ 3631 h 3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85" h="3632">
                <a:moveTo>
                  <a:pt x="8084" y="3631"/>
                </a:moveTo>
                <a:lnTo>
                  <a:pt x="0" y="3631"/>
                </a:lnTo>
                <a:lnTo>
                  <a:pt x="0" y="56"/>
                </a:lnTo>
                <a:lnTo>
                  <a:pt x="0" y="56"/>
                </a:lnTo>
                <a:cubicBezTo>
                  <a:pt x="1357" y="323"/>
                  <a:pt x="1609" y="1542"/>
                  <a:pt x="2631" y="2108"/>
                </a:cubicBezTo>
                <a:lnTo>
                  <a:pt x="2631" y="2108"/>
                </a:lnTo>
                <a:cubicBezTo>
                  <a:pt x="4936" y="3357"/>
                  <a:pt x="6520" y="0"/>
                  <a:pt x="8000" y="3432"/>
                </a:cubicBezTo>
                <a:lnTo>
                  <a:pt x="8000" y="3432"/>
                </a:lnTo>
                <a:cubicBezTo>
                  <a:pt x="8030" y="3500"/>
                  <a:pt x="8058" y="3566"/>
                  <a:pt x="8084" y="3631"/>
                </a:cubicBezTo>
              </a:path>
            </a:pathLst>
          </a:custGeom>
          <a:solidFill>
            <a:schemeClr val="accent3"/>
          </a:solidFill>
          <a:ln>
            <a:noFill/>
          </a:ln>
          <a:effectLst/>
        </p:spPr>
        <p:txBody>
          <a:bodyPr wrap="none" anchor="ctr"/>
          <a:lstStyle/>
          <a:p>
            <a:endParaRPr lang="en-US" sz="675" dirty="0">
              <a:latin typeface="Poppins" panose="00000500000000000000" pitchFamily="2" charset="0"/>
            </a:endParaRPr>
          </a:p>
        </p:txBody>
      </p:sp>
      <p:sp>
        <p:nvSpPr>
          <p:cNvPr id="26" name="Freeform 20">
            <a:extLst>
              <a:ext uri="{FF2B5EF4-FFF2-40B4-BE49-F238E27FC236}">
                <a16:creationId xmlns:a16="http://schemas.microsoft.com/office/drawing/2014/main" id="{5F302F00-D51D-4A58-AB15-118361482FDD}"/>
              </a:ext>
            </a:extLst>
          </p:cNvPr>
          <p:cNvSpPr>
            <a:spLocks noChangeArrowheads="1"/>
          </p:cNvSpPr>
          <p:nvPr/>
        </p:nvSpPr>
        <p:spPr bwMode="auto">
          <a:xfrm>
            <a:off x="4303872" y="2021108"/>
            <a:ext cx="1870831" cy="693805"/>
          </a:xfrm>
          <a:custGeom>
            <a:avLst/>
            <a:gdLst>
              <a:gd name="T0" fmla="*/ 2669 w 2981"/>
              <a:gd name="T1" fmla="*/ 624 h 625"/>
              <a:gd name="T2" fmla="*/ 310 w 2981"/>
              <a:gd name="T3" fmla="*/ 624 h 625"/>
              <a:gd name="T4" fmla="*/ 310 w 2981"/>
              <a:gd name="T5" fmla="*/ 624 h 625"/>
              <a:gd name="T6" fmla="*/ 0 w 2981"/>
              <a:gd name="T7" fmla="*/ 312 h 625"/>
              <a:gd name="T8" fmla="*/ 0 w 2981"/>
              <a:gd name="T9" fmla="*/ 312 h 625"/>
              <a:gd name="T10" fmla="*/ 310 w 2981"/>
              <a:gd name="T11" fmla="*/ 0 h 625"/>
              <a:gd name="T12" fmla="*/ 2669 w 2981"/>
              <a:gd name="T13" fmla="*/ 0 h 625"/>
              <a:gd name="T14" fmla="*/ 2669 w 2981"/>
              <a:gd name="T15" fmla="*/ 0 h 625"/>
              <a:gd name="T16" fmla="*/ 2980 w 2981"/>
              <a:gd name="T17" fmla="*/ 312 h 625"/>
              <a:gd name="T18" fmla="*/ 2980 w 2981"/>
              <a:gd name="T19" fmla="*/ 312 h 625"/>
              <a:gd name="T20" fmla="*/ 2669 w 2981"/>
              <a:gd name="T21" fmla="*/ 624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81" h="625">
                <a:moveTo>
                  <a:pt x="2669" y="624"/>
                </a:moveTo>
                <a:lnTo>
                  <a:pt x="310" y="624"/>
                </a:lnTo>
                <a:lnTo>
                  <a:pt x="310" y="624"/>
                </a:lnTo>
                <a:cubicBezTo>
                  <a:pt x="138" y="624"/>
                  <a:pt x="0" y="484"/>
                  <a:pt x="0" y="312"/>
                </a:cubicBezTo>
                <a:lnTo>
                  <a:pt x="0" y="312"/>
                </a:lnTo>
                <a:cubicBezTo>
                  <a:pt x="0" y="140"/>
                  <a:pt x="138" y="0"/>
                  <a:pt x="310" y="0"/>
                </a:cubicBezTo>
                <a:lnTo>
                  <a:pt x="2669" y="0"/>
                </a:lnTo>
                <a:lnTo>
                  <a:pt x="2669" y="0"/>
                </a:lnTo>
                <a:cubicBezTo>
                  <a:pt x="2841" y="0"/>
                  <a:pt x="2980" y="140"/>
                  <a:pt x="2980" y="312"/>
                </a:cubicBezTo>
                <a:lnTo>
                  <a:pt x="2980" y="312"/>
                </a:lnTo>
                <a:cubicBezTo>
                  <a:pt x="2980" y="484"/>
                  <a:pt x="2841" y="624"/>
                  <a:pt x="2669" y="624"/>
                </a:cubicBezTo>
              </a:path>
            </a:pathLst>
          </a:custGeom>
          <a:solidFill>
            <a:schemeClr val="accent2"/>
          </a:solidFill>
          <a:ln>
            <a:noFill/>
          </a:ln>
          <a:effectLst/>
        </p:spPr>
        <p:txBody>
          <a:bodyPr wrap="none" anchor="ctr"/>
          <a:lstStyle/>
          <a:p>
            <a:endParaRPr lang="en-US" sz="675" dirty="0">
              <a:latin typeface="Poppins" panose="00000500000000000000" pitchFamily="2" charset="0"/>
            </a:endParaRPr>
          </a:p>
        </p:txBody>
      </p:sp>
      <p:sp>
        <p:nvSpPr>
          <p:cNvPr id="36" name="Line 30">
            <a:extLst>
              <a:ext uri="{FF2B5EF4-FFF2-40B4-BE49-F238E27FC236}">
                <a16:creationId xmlns:a16="http://schemas.microsoft.com/office/drawing/2014/main" id="{0CA789D5-BE8A-4BC6-87D5-852FE1E3D17E}"/>
              </a:ext>
            </a:extLst>
          </p:cNvPr>
          <p:cNvSpPr>
            <a:spLocks noChangeShapeType="1"/>
          </p:cNvSpPr>
          <p:nvPr/>
        </p:nvSpPr>
        <p:spPr bwMode="auto">
          <a:xfrm>
            <a:off x="5239288" y="567599"/>
            <a:ext cx="2061" cy="1514385"/>
          </a:xfrm>
          <a:prstGeom prst="line">
            <a:avLst/>
          </a:prstGeom>
          <a:noFill/>
          <a:ln w="38100" cap="flat">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75" dirty="0">
              <a:latin typeface="Poppins" panose="00000500000000000000" pitchFamily="2" charset="0"/>
            </a:endParaRPr>
          </a:p>
        </p:txBody>
      </p:sp>
      <p:sp>
        <p:nvSpPr>
          <p:cNvPr id="37" name="Freeform 31">
            <a:extLst>
              <a:ext uri="{FF2B5EF4-FFF2-40B4-BE49-F238E27FC236}">
                <a16:creationId xmlns:a16="http://schemas.microsoft.com/office/drawing/2014/main" id="{7D1530B3-0831-4BC3-B1BC-CE153749E2D7}"/>
              </a:ext>
            </a:extLst>
          </p:cNvPr>
          <p:cNvSpPr>
            <a:spLocks noChangeArrowheads="1"/>
          </p:cNvSpPr>
          <p:nvPr/>
        </p:nvSpPr>
        <p:spPr bwMode="auto">
          <a:xfrm>
            <a:off x="7273168" y="856607"/>
            <a:ext cx="1870832" cy="1928522"/>
          </a:xfrm>
          <a:custGeom>
            <a:avLst/>
            <a:gdLst>
              <a:gd name="T0" fmla="*/ 87 w 4005"/>
              <a:gd name="T1" fmla="*/ 0 h 4127"/>
              <a:gd name="T2" fmla="*/ 3499 w 4005"/>
              <a:gd name="T3" fmla="*/ 0 h 4127"/>
              <a:gd name="T4" fmla="*/ 3499 w 4005"/>
              <a:gd name="T5" fmla="*/ 0 h 4127"/>
              <a:gd name="T6" fmla="*/ 4004 w 4005"/>
              <a:gd name="T7" fmla="*/ 221 h 4127"/>
              <a:gd name="T8" fmla="*/ 4004 w 4005"/>
              <a:gd name="T9" fmla="*/ 4003 h 4127"/>
              <a:gd name="T10" fmla="*/ 4004 w 4005"/>
              <a:gd name="T11" fmla="*/ 4003 h 4127"/>
              <a:gd name="T12" fmla="*/ 2652 w 4005"/>
              <a:gd name="T13" fmla="*/ 3744 h 4127"/>
              <a:gd name="T14" fmla="*/ 2652 w 4005"/>
              <a:gd name="T15" fmla="*/ 3744 h 4127"/>
              <a:gd name="T16" fmla="*/ 2614 w 4005"/>
              <a:gd name="T17" fmla="*/ 3713 h 4127"/>
              <a:gd name="T18" fmla="*/ 2614 w 4005"/>
              <a:gd name="T19" fmla="*/ 3713 h 4127"/>
              <a:gd name="T20" fmla="*/ 2259 w 4005"/>
              <a:gd name="T21" fmla="*/ 3285 h 4127"/>
              <a:gd name="T22" fmla="*/ 2259 w 4005"/>
              <a:gd name="T23" fmla="*/ 3285 h 4127"/>
              <a:gd name="T24" fmla="*/ 1682 w 4005"/>
              <a:gd name="T25" fmla="*/ 1644 h 4127"/>
              <a:gd name="T26" fmla="*/ 1682 w 4005"/>
              <a:gd name="T27" fmla="*/ 1644 h 4127"/>
              <a:gd name="T28" fmla="*/ 1454 w 4005"/>
              <a:gd name="T29" fmla="*/ 1509 h 4127"/>
              <a:gd name="T30" fmla="*/ 1454 w 4005"/>
              <a:gd name="T31" fmla="*/ 1509 h 4127"/>
              <a:gd name="T32" fmla="*/ 1431 w 4005"/>
              <a:gd name="T33" fmla="*/ 1500 h 4127"/>
              <a:gd name="T34" fmla="*/ 1431 w 4005"/>
              <a:gd name="T35" fmla="*/ 1500 h 4127"/>
              <a:gd name="T36" fmla="*/ 568 w 4005"/>
              <a:gd name="T37" fmla="*/ 1229 h 4127"/>
              <a:gd name="T38" fmla="*/ 568 w 4005"/>
              <a:gd name="T39" fmla="*/ 1229 h 4127"/>
              <a:gd name="T40" fmla="*/ 87 w 4005"/>
              <a:gd name="T41" fmla="*/ 0 h 4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05" h="4127">
                <a:moveTo>
                  <a:pt x="87" y="0"/>
                </a:moveTo>
                <a:lnTo>
                  <a:pt x="3499" y="0"/>
                </a:lnTo>
                <a:lnTo>
                  <a:pt x="3499" y="0"/>
                </a:lnTo>
                <a:cubicBezTo>
                  <a:pt x="3671" y="68"/>
                  <a:pt x="3840" y="141"/>
                  <a:pt x="4004" y="221"/>
                </a:cubicBezTo>
                <a:lnTo>
                  <a:pt x="4004" y="4003"/>
                </a:lnTo>
                <a:lnTo>
                  <a:pt x="4004" y="4003"/>
                </a:lnTo>
                <a:cubicBezTo>
                  <a:pt x="3539" y="4126"/>
                  <a:pt x="3049" y="4066"/>
                  <a:pt x="2652" y="3744"/>
                </a:cubicBezTo>
                <a:lnTo>
                  <a:pt x="2652" y="3744"/>
                </a:lnTo>
                <a:cubicBezTo>
                  <a:pt x="2639" y="3734"/>
                  <a:pt x="2626" y="3724"/>
                  <a:pt x="2614" y="3713"/>
                </a:cubicBezTo>
                <a:lnTo>
                  <a:pt x="2614" y="3713"/>
                </a:lnTo>
                <a:cubicBezTo>
                  <a:pt x="2484" y="3601"/>
                  <a:pt x="2364" y="3459"/>
                  <a:pt x="2259" y="3285"/>
                </a:cubicBezTo>
                <a:lnTo>
                  <a:pt x="2259" y="3285"/>
                </a:lnTo>
                <a:cubicBezTo>
                  <a:pt x="1958" y="2816"/>
                  <a:pt x="2126" y="2047"/>
                  <a:pt x="1682" y="1644"/>
                </a:cubicBezTo>
                <a:lnTo>
                  <a:pt x="1682" y="1644"/>
                </a:lnTo>
                <a:cubicBezTo>
                  <a:pt x="1619" y="1583"/>
                  <a:pt x="1541" y="1541"/>
                  <a:pt x="1454" y="1509"/>
                </a:cubicBezTo>
                <a:lnTo>
                  <a:pt x="1454" y="1509"/>
                </a:lnTo>
                <a:cubicBezTo>
                  <a:pt x="1446" y="1506"/>
                  <a:pt x="1438" y="1503"/>
                  <a:pt x="1431" y="1500"/>
                </a:cubicBezTo>
                <a:lnTo>
                  <a:pt x="1431" y="1500"/>
                </a:lnTo>
                <a:cubicBezTo>
                  <a:pt x="1154" y="1406"/>
                  <a:pt x="797" y="1402"/>
                  <a:pt x="568" y="1229"/>
                </a:cubicBezTo>
                <a:lnTo>
                  <a:pt x="568" y="1229"/>
                </a:lnTo>
                <a:cubicBezTo>
                  <a:pt x="236" y="961"/>
                  <a:pt x="0" y="434"/>
                  <a:pt x="87" y="0"/>
                </a:cubicBezTo>
              </a:path>
            </a:pathLst>
          </a:custGeom>
          <a:solidFill>
            <a:schemeClr val="accent1"/>
          </a:solidFill>
          <a:ln>
            <a:noFill/>
          </a:ln>
          <a:effectLst/>
        </p:spPr>
        <p:txBody>
          <a:bodyPr wrap="none" anchor="ctr"/>
          <a:lstStyle/>
          <a:p>
            <a:endParaRPr lang="en-US" sz="675" dirty="0">
              <a:latin typeface="Poppins" panose="00000500000000000000" pitchFamily="2" charset="0"/>
            </a:endParaRPr>
          </a:p>
        </p:txBody>
      </p:sp>
      <p:sp>
        <p:nvSpPr>
          <p:cNvPr id="38" name="Freeform 32">
            <a:extLst>
              <a:ext uri="{FF2B5EF4-FFF2-40B4-BE49-F238E27FC236}">
                <a16:creationId xmlns:a16="http://schemas.microsoft.com/office/drawing/2014/main" id="{0D737CC0-C85B-4A5A-991D-4C0CAEF80EC1}"/>
              </a:ext>
            </a:extLst>
          </p:cNvPr>
          <p:cNvSpPr>
            <a:spLocks noChangeArrowheads="1"/>
          </p:cNvSpPr>
          <p:nvPr/>
        </p:nvSpPr>
        <p:spPr bwMode="auto">
          <a:xfrm>
            <a:off x="0" y="4701289"/>
            <a:ext cx="2249943" cy="1298044"/>
          </a:xfrm>
          <a:custGeom>
            <a:avLst/>
            <a:gdLst>
              <a:gd name="T0" fmla="*/ 4694 w 4815"/>
              <a:gd name="T1" fmla="*/ 1658 h 2780"/>
              <a:gd name="T2" fmla="*/ 4694 w 4815"/>
              <a:gd name="T3" fmla="*/ 1658 h 2780"/>
              <a:gd name="T4" fmla="*/ 3204 w 4815"/>
              <a:gd name="T5" fmla="*/ 552 h 2780"/>
              <a:gd name="T6" fmla="*/ 3204 w 4815"/>
              <a:gd name="T7" fmla="*/ 552 h 2780"/>
              <a:gd name="T8" fmla="*/ 2453 w 4815"/>
              <a:gd name="T9" fmla="*/ 727 h 2780"/>
              <a:gd name="T10" fmla="*/ 2453 w 4815"/>
              <a:gd name="T11" fmla="*/ 727 h 2780"/>
              <a:gd name="T12" fmla="*/ 1476 w 4815"/>
              <a:gd name="T13" fmla="*/ 865 h 2780"/>
              <a:gd name="T14" fmla="*/ 1476 w 4815"/>
              <a:gd name="T15" fmla="*/ 865 h 2780"/>
              <a:gd name="T16" fmla="*/ 1005 w 4815"/>
              <a:gd name="T17" fmla="*/ 482 h 2780"/>
              <a:gd name="T18" fmla="*/ 1005 w 4815"/>
              <a:gd name="T19" fmla="*/ 482 h 2780"/>
              <a:gd name="T20" fmla="*/ 556 w 4815"/>
              <a:gd name="T21" fmla="*/ 94 h 2780"/>
              <a:gd name="T22" fmla="*/ 556 w 4815"/>
              <a:gd name="T23" fmla="*/ 94 h 2780"/>
              <a:gd name="T24" fmla="*/ 0 w 4815"/>
              <a:gd name="T25" fmla="*/ 9 h 2780"/>
              <a:gd name="T26" fmla="*/ 0 w 4815"/>
              <a:gd name="T27" fmla="*/ 29 h 2780"/>
              <a:gd name="T28" fmla="*/ 0 w 4815"/>
              <a:gd name="T29" fmla="*/ 29 h 2780"/>
              <a:gd name="T30" fmla="*/ 549 w 4815"/>
              <a:gd name="T31" fmla="*/ 113 h 2780"/>
              <a:gd name="T32" fmla="*/ 549 w 4815"/>
              <a:gd name="T33" fmla="*/ 113 h 2780"/>
              <a:gd name="T34" fmla="*/ 990 w 4815"/>
              <a:gd name="T35" fmla="*/ 496 h 2780"/>
              <a:gd name="T36" fmla="*/ 990 w 4815"/>
              <a:gd name="T37" fmla="*/ 496 h 2780"/>
              <a:gd name="T38" fmla="*/ 1470 w 4815"/>
              <a:gd name="T39" fmla="*/ 885 h 2780"/>
              <a:gd name="T40" fmla="*/ 1470 w 4815"/>
              <a:gd name="T41" fmla="*/ 885 h 2780"/>
              <a:gd name="T42" fmla="*/ 2460 w 4815"/>
              <a:gd name="T43" fmla="*/ 746 h 2780"/>
              <a:gd name="T44" fmla="*/ 2460 w 4815"/>
              <a:gd name="T45" fmla="*/ 746 h 2780"/>
              <a:gd name="T46" fmla="*/ 3203 w 4815"/>
              <a:gd name="T47" fmla="*/ 572 h 2780"/>
              <a:gd name="T48" fmla="*/ 3203 w 4815"/>
              <a:gd name="T49" fmla="*/ 572 h 2780"/>
              <a:gd name="T50" fmla="*/ 4675 w 4815"/>
              <a:gd name="T51" fmla="*/ 1664 h 2780"/>
              <a:gd name="T52" fmla="*/ 4675 w 4815"/>
              <a:gd name="T53" fmla="*/ 1664 h 2780"/>
              <a:gd name="T54" fmla="*/ 4708 w 4815"/>
              <a:gd name="T55" fmla="*/ 2779 h 2780"/>
              <a:gd name="T56" fmla="*/ 4729 w 4815"/>
              <a:gd name="T57" fmla="*/ 2779 h 2780"/>
              <a:gd name="T58" fmla="*/ 4729 w 4815"/>
              <a:gd name="T59" fmla="*/ 2779 h 2780"/>
              <a:gd name="T60" fmla="*/ 4694 w 4815"/>
              <a:gd name="T61" fmla="*/ 1658 h 2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15" h="2780">
                <a:moveTo>
                  <a:pt x="4694" y="1658"/>
                </a:moveTo>
                <a:lnTo>
                  <a:pt x="4694" y="1658"/>
                </a:lnTo>
                <a:cubicBezTo>
                  <a:pt x="4482" y="974"/>
                  <a:pt x="3939" y="571"/>
                  <a:pt x="3204" y="552"/>
                </a:cubicBezTo>
                <a:lnTo>
                  <a:pt x="3204" y="552"/>
                </a:lnTo>
                <a:cubicBezTo>
                  <a:pt x="2957" y="539"/>
                  <a:pt x="2701" y="634"/>
                  <a:pt x="2453" y="727"/>
                </a:cubicBezTo>
                <a:lnTo>
                  <a:pt x="2453" y="727"/>
                </a:lnTo>
                <a:cubicBezTo>
                  <a:pt x="2131" y="847"/>
                  <a:pt x="1799" y="971"/>
                  <a:pt x="1476" y="865"/>
                </a:cubicBezTo>
                <a:lnTo>
                  <a:pt x="1476" y="865"/>
                </a:lnTo>
                <a:cubicBezTo>
                  <a:pt x="1294" y="813"/>
                  <a:pt x="1153" y="652"/>
                  <a:pt x="1005" y="482"/>
                </a:cubicBezTo>
                <a:lnTo>
                  <a:pt x="1005" y="482"/>
                </a:lnTo>
                <a:cubicBezTo>
                  <a:pt x="870" y="329"/>
                  <a:pt x="731" y="169"/>
                  <a:pt x="556" y="94"/>
                </a:cubicBezTo>
                <a:lnTo>
                  <a:pt x="556" y="94"/>
                </a:lnTo>
                <a:cubicBezTo>
                  <a:pt x="392" y="30"/>
                  <a:pt x="197" y="0"/>
                  <a:pt x="0" y="9"/>
                </a:cubicBezTo>
                <a:lnTo>
                  <a:pt x="0" y="29"/>
                </a:lnTo>
                <a:lnTo>
                  <a:pt x="0" y="29"/>
                </a:lnTo>
                <a:cubicBezTo>
                  <a:pt x="194" y="21"/>
                  <a:pt x="387" y="50"/>
                  <a:pt x="549" y="113"/>
                </a:cubicBezTo>
                <a:lnTo>
                  <a:pt x="549" y="113"/>
                </a:lnTo>
                <a:cubicBezTo>
                  <a:pt x="719" y="187"/>
                  <a:pt x="856" y="344"/>
                  <a:pt x="990" y="496"/>
                </a:cubicBezTo>
                <a:lnTo>
                  <a:pt x="990" y="496"/>
                </a:lnTo>
                <a:cubicBezTo>
                  <a:pt x="1140" y="668"/>
                  <a:pt x="1283" y="831"/>
                  <a:pt x="1470" y="885"/>
                </a:cubicBezTo>
                <a:lnTo>
                  <a:pt x="1470" y="885"/>
                </a:lnTo>
                <a:cubicBezTo>
                  <a:pt x="1799" y="992"/>
                  <a:pt x="2135" y="867"/>
                  <a:pt x="2460" y="746"/>
                </a:cubicBezTo>
                <a:lnTo>
                  <a:pt x="2460" y="746"/>
                </a:lnTo>
                <a:cubicBezTo>
                  <a:pt x="2706" y="654"/>
                  <a:pt x="2960" y="559"/>
                  <a:pt x="3203" y="572"/>
                </a:cubicBezTo>
                <a:lnTo>
                  <a:pt x="3203" y="572"/>
                </a:lnTo>
                <a:cubicBezTo>
                  <a:pt x="3929" y="591"/>
                  <a:pt x="4465" y="989"/>
                  <a:pt x="4675" y="1664"/>
                </a:cubicBezTo>
                <a:lnTo>
                  <a:pt x="4675" y="1664"/>
                </a:lnTo>
                <a:cubicBezTo>
                  <a:pt x="4783" y="2011"/>
                  <a:pt x="4793" y="2402"/>
                  <a:pt x="4708" y="2779"/>
                </a:cubicBezTo>
                <a:lnTo>
                  <a:pt x="4729" y="2779"/>
                </a:lnTo>
                <a:lnTo>
                  <a:pt x="4729" y="2779"/>
                </a:lnTo>
                <a:cubicBezTo>
                  <a:pt x="4814" y="2399"/>
                  <a:pt x="4803" y="2007"/>
                  <a:pt x="4694" y="1658"/>
                </a:cubicBezTo>
              </a:path>
            </a:pathLst>
          </a:custGeom>
          <a:solidFill>
            <a:schemeClr val="accent4"/>
          </a:solidFill>
          <a:ln>
            <a:noFill/>
          </a:ln>
          <a:effectLst/>
        </p:spPr>
        <p:txBody>
          <a:bodyPr wrap="none" anchor="ctr"/>
          <a:lstStyle/>
          <a:p>
            <a:endParaRPr lang="en-US" sz="675" dirty="0">
              <a:latin typeface="Poppins" panose="00000500000000000000" pitchFamily="2" charset="0"/>
            </a:endParaRPr>
          </a:p>
        </p:txBody>
      </p:sp>
      <p:sp>
        <p:nvSpPr>
          <p:cNvPr id="39" name="Freeform 33">
            <a:extLst>
              <a:ext uri="{FF2B5EF4-FFF2-40B4-BE49-F238E27FC236}">
                <a16:creationId xmlns:a16="http://schemas.microsoft.com/office/drawing/2014/main" id="{8E3CABD9-FD5F-458F-AE7A-2ABE515C0ADA}"/>
              </a:ext>
            </a:extLst>
          </p:cNvPr>
          <p:cNvSpPr>
            <a:spLocks noChangeArrowheads="1"/>
          </p:cNvSpPr>
          <p:nvPr/>
        </p:nvSpPr>
        <p:spPr bwMode="auto">
          <a:xfrm>
            <a:off x="0" y="5826261"/>
            <a:ext cx="173073" cy="175133"/>
          </a:xfrm>
          <a:custGeom>
            <a:avLst/>
            <a:gdLst>
              <a:gd name="T0" fmla="*/ 0 w 370"/>
              <a:gd name="T1" fmla="*/ 0 h 374"/>
              <a:gd name="T2" fmla="*/ 0 w 370"/>
              <a:gd name="T3" fmla="*/ 29 h 374"/>
              <a:gd name="T4" fmla="*/ 0 w 370"/>
              <a:gd name="T5" fmla="*/ 29 h 374"/>
              <a:gd name="T6" fmla="*/ 340 w 370"/>
              <a:gd name="T7" fmla="*/ 373 h 374"/>
              <a:gd name="T8" fmla="*/ 369 w 370"/>
              <a:gd name="T9" fmla="*/ 373 h 374"/>
              <a:gd name="T10" fmla="*/ 369 w 370"/>
              <a:gd name="T11" fmla="*/ 373 h 374"/>
              <a:gd name="T12" fmla="*/ 0 w 370"/>
              <a:gd name="T13" fmla="*/ 0 h 374"/>
            </a:gdLst>
            <a:ahLst/>
            <a:cxnLst>
              <a:cxn ang="0">
                <a:pos x="T0" y="T1"/>
              </a:cxn>
              <a:cxn ang="0">
                <a:pos x="T2" y="T3"/>
              </a:cxn>
              <a:cxn ang="0">
                <a:pos x="T4" y="T5"/>
              </a:cxn>
              <a:cxn ang="0">
                <a:pos x="T6" y="T7"/>
              </a:cxn>
              <a:cxn ang="0">
                <a:pos x="T8" y="T9"/>
              </a:cxn>
              <a:cxn ang="0">
                <a:pos x="T10" y="T11"/>
              </a:cxn>
              <a:cxn ang="0">
                <a:pos x="T12" y="T13"/>
              </a:cxn>
            </a:cxnLst>
            <a:rect l="0" t="0" r="r" b="b"/>
            <a:pathLst>
              <a:path w="370" h="374">
                <a:moveTo>
                  <a:pt x="0" y="0"/>
                </a:moveTo>
                <a:lnTo>
                  <a:pt x="0" y="29"/>
                </a:lnTo>
                <a:lnTo>
                  <a:pt x="0" y="29"/>
                </a:lnTo>
                <a:cubicBezTo>
                  <a:pt x="112" y="148"/>
                  <a:pt x="225" y="262"/>
                  <a:pt x="340" y="373"/>
                </a:cubicBezTo>
                <a:lnTo>
                  <a:pt x="369" y="373"/>
                </a:lnTo>
                <a:lnTo>
                  <a:pt x="369" y="373"/>
                </a:lnTo>
                <a:cubicBezTo>
                  <a:pt x="245" y="253"/>
                  <a:pt x="121" y="129"/>
                  <a:pt x="0" y="0"/>
                </a:cubicBezTo>
              </a:path>
            </a:pathLst>
          </a:custGeom>
          <a:solidFill>
            <a:srgbClr val="E73846"/>
          </a:solidFill>
          <a:ln>
            <a:noFill/>
          </a:ln>
          <a:effectLst/>
          <a:extLst>
            <a:ext uri="{91240B29-F687-4F45-9708-019B960494DF}">
              <a14:hiddenLine xmlns:a14="http://schemas.microsoft.com/office/drawing/2010/main" w="9525" cap="flat">
                <a:solidFill>
                  <a:srgbClr val="A8DADC"/>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75" dirty="0">
              <a:latin typeface="Poppins" panose="00000500000000000000" pitchFamily="2" charset="0"/>
            </a:endParaRPr>
          </a:p>
        </p:txBody>
      </p:sp>
      <p:sp>
        <p:nvSpPr>
          <p:cNvPr id="12" name="TextBox 11">
            <a:extLst>
              <a:ext uri="{FF2B5EF4-FFF2-40B4-BE49-F238E27FC236}">
                <a16:creationId xmlns:a16="http://schemas.microsoft.com/office/drawing/2014/main" id="{EAB4E41C-6B33-4C20-92A1-78F37E39B04E}"/>
              </a:ext>
            </a:extLst>
          </p:cNvPr>
          <p:cNvSpPr txBox="1"/>
          <p:nvPr/>
        </p:nvSpPr>
        <p:spPr>
          <a:xfrm>
            <a:off x="4512249" y="4566779"/>
            <a:ext cx="4164675" cy="929357"/>
          </a:xfrm>
          <a:prstGeom prst="rect">
            <a:avLst/>
          </a:prstGeom>
          <a:noFill/>
        </p:spPr>
        <p:txBody>
          <a:bodyPr wrap="square" rtlCol="0" anchor="b">
            <a:spAutoFit/>
          </a:bodyPr>
          <a:lstStyle>
            <a:defPPr>
              <a:defRPr lang="en-US"/>
            </a:defPPr>
            <a:lvl1pPr algn="ctr">
              <a:lnSpc>
                <a:spcPts val="9400"/>
              </a:lnSpc>
              <a:defRPr sz="8000" b="1" spc="-290">
                <a:solidFill>
                  <a:schemeClr val="tx2"/>
                </a:solidFill>
                <a:latin typeface="Raleway" panose="020B0503030101060003" pitchFamily="34" charset="77"/>
              </a:defRPr>
            </a:lvl1pPr>
          </a:lstStyle>
          <a:p>
            <a:pPr algn="l">
              <a:lnSpc>
                <a:spcPct val="100000"/>
              </a:lnSpc>
            </a:pPr>
            <a:r>
              <a:rPr lang="hr-HR" sz="5439" spc="-210" dirty="0">
                <a:latin typeface="Poppins" panose="00000500000000000000" pitchFamily="2" charset="0"/>
                <a:cs typeface="Poppins" panose="00000500000000000000" pitchFamily="2" charset="0"/>
              </a:rPr>
              <a:t>PITANJA</a:t>
            </a:r>
            <a:r>
              <a:rPr lang="en-US" sz="5439" spc="-210" dirty="0">
                <a:latin typeface="Poppins" panose="00000500000000000000" pitchFamily="2" charset="0"/>
                <a:cs typeface="Poppins" panose="00000500000000000000" pitchFamily="2" charset="0"/>
              </a:rPr>
              <a:t>?</a:t>
            </a:r>
          </a:p>
        </p:txBody>
      </p:sp>
      <p:sp>
        <p:nvSpPr>
          <p:cNvPr id="13" name="TextBox 12">
            <a:extLst>
              <a:ext uri="{FF2B5EF4-FFF2-40B4-BE49-F238E27FC236}">
                <a16:creationId xmlns:a16="http://schemas.microsoft.com/office/drawing/2014/main" id="{3371E32F-A229-45D7-8096-283E7A4C6708}"/>
              </a:ext>
            </a:extLst>
          </p:cNvPr>
          <p:cNvSpPr txBox="1"/>
          <p:nvPr/>
        </p:nvSpPr>
        <p:spPr>
          <a:xfrm>
            <a:off x="4374845" y="2106400"/>
            <a:ext cx="1728883" cy="523220"/>
          </a:xfrm>
          <a:prstGeom prst="rect">
            <a:avLst/>
          </a:prstGeom>
          <a:noFill/>
        </p:spPr>
        <p:txBody>
          <a:bodyPr wrap="square" rtlCol="0" anchor="b">
            <a:spAutoFit/>
          </a:bodyPr>
          <a:lstStyle/>
          <a:p>
            <a:pPr algn="ctr"/>
            <a:r>
              <a:rPr lang="hr-HR" sz="2800" b="1" spc="-11" dirty="0">
                <a:solidFill>
                  <a:schemeClr val="bg1"/>
                </a:solidFill>
                <a:latin typeface="Poppins" panose="00000500000000000000" pitchFamily="2" charset="0"/>
                <a:cs typeface="Poppins" panose="00000500000000000000" pitchFamily="2" charset="0"/>
              </a:rPr>
              <a:t>HVALA</a:t>
            </a:r>
            <a:r>
              <a:rPr lang="en-US" sz="2800" b="1" spc="-11" dirty="0">
                <a:solidFill>
                  <a:schemeClr val="bg1"/>
                </a:solidFill>
                <a:latin typeface="Poppins" panose="00000500000000000000" pitchFamily="2" charset="0"/>
                <a:cs typeface="Poppins" panose="00000500000000000000" pitchFamily="2" charset="0"/>
              </a:rPr>
              <a:t>!</a:t>
            </a:r>
          </a:p>
        </p:txBody>
      </p:sp>
      <p:pic>
        <p:nvPicPr>
          <p:cNvPr id="14" name="Picture 13">
            <a:extLst>
              <a:ext uri="{FF2B5EF4-FFF2-40B4-BE49-F238E27FC236}">
                <a16:creationId xmlns:a16="http://schemas.microsoft.com/office/drawing/2014/main" id="{B0BFADD1-4F93-3711-DB9B-2347DD2D5209}"/>
              </a:ext>
            </a:extLst>
          </p:cNvPr>
          <p:cNvPicPr>
            <a:picLocks noChangeAspect="1"/>
          </p:cNvPicPr>
          <p:nvPr/>
        </p:nvPicPr>
        <p:blipFill>
          <a:blip r:embed="rId2"/>
          <a:stretch>
            <a:fillRect/>
          </a:stretch>
        </p:blipFill>
        <p:spPr>
          <a:xfrm>
            <a:off x="77657" y="64537"/>
            <a:ext cx="1076325" cy="990600"/>
          </a:xfrm>
          <a:prstGeom prst="rect">
            <a:avLst/>
          </a:prstGeom>
        </p:spPr>
      </p:pic>
    </p:spTree>
    <p:extLst>
      <p:ext uri="{BB962C8B-B14F-4D97-AF65-F5344CB8AC3E}">
        <p14:creationId xmlns:p14="http://schemas.microsoft.com/office/powerpoint/2010/main" val="339804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reeform 2">
            <a:extLst>
              <a:ext uri="{FF2B5EF4-FFF2-40B4-BE49-F238E27FC236}">
                <a16:creationId xmlns:a16="http://schemas.microsoft.com/office/drawing/2014/main" id="{CAFB6837-B18D-254F-90D2-42875C4BDA7C}"/>
              </a:ext>
            </a:extLst>
          </p:cNvPr>
          <p:cNvSpPr>
            <a:spLocks noChangeArrowheads="1"/>
          </p:cNvSpPr>
          <p:nvPr/>
        </p:nvSpPr>
        <p:spPr bwMode="auto">
          <a:xfrm>
            <a:off x="0" y="1754155"/>
            <a:ext cx="9140520" cy="4255028"/>
          </a:xfrm>
          <a:custGeom>
            <a:avLst/>
            <a:gdLst>
              <a:gd name="T0" fmla="*/ 19569 w 19570"/>
              <a:gd name="T1" fmla="*/ 8371 h 8372"/>
              <a:gd name="T2" fmla="*/ 0 w 19570"/>
              <a:gd name="T3" fmla="*/ 8371 h 8372"/>
              <a:gd name="T4" fmla="*/ 0 w 19570"/>
              <a:gd name="T5" fmla="*/ 0 h 8372"/>
              <a:gd name="T6" fmla="*/ 19569 w 19570"/>
              <a:gd name="T7" fmla="*/ 0 h 8372"/>
              <a:gd name="T8" fmla="*/ 19569 w 19570"/>
              <a:gd name="T9" fmla="*/ 8371 h 8372"/>
            </a:gdLst>
            <a:ahLst/>
            <a:cxnLst>
              <a:cxn ang="0">
                <a:pos x="T0" y="T1"/>
              </a:cxn>
              <a:cxn ang="0">
                <a:pos x="T2" y="T3"/>
              </a:cxn>
              <a:cxn ang="0">
                <a:pos x="T4" y="T5"/>
              </a:cxn>
              <a:cxn ang="0">
                <a:pos x="T6" y="T7"/>
              </a:cxn>
              <a:cxn ang="0">
                <a:pos x="T8" y="T9"/>
              </a:cxn>
            </a:cxnLst>
            <a:rect l="0" t="0" r="r" b="b"/>
            <a:pathLst>
              <a:path w="19570" h="8372">
                <a:moveTo>
                  <a:pt x="19569" y="8371"/>
                </a:moveTo>
                <a:lnTo>
                  <a:pt x="0" y="8371"/>
                </a:lnTo>
                <a:lnTo>
                  <a:pt x="0" y="0"/>
                </a:lnTo>
                <a:lnTo>
                  <a:pt x="19569" y="0"/>
                </a:lnTo>
                <a:lnTo>
                  <a:pt x="19569" y="8371"/>
                </a:lnTo>
              </a:path>
            </a:pathLst>
          </a:custGeom>
          <a:solidFill>
            <a:schemeClr val="bg1">
              <a:alpha val="20000"/>
            </a:schemeClr>
          </a:solidFill>
          <a:ln>
            <a:noFill/>
          </a:ln>
          <a:effectLst/>
        </p:spPr>
        <p:txBody>
          <a:bodyPr wrap="none" anchor="ctr"/>
          <a:lstStyle/>
          <a:p>
            <a:endParaRPr lang="en-US" sz="1350" dirty="0">
              <a:latin typeface="Poppins" panose="00000500000000000000" pitchFamily="2" charset="0"/>
            </a:endParaRPr>
          </a:p>
        </p:txBody>
      </p:sp>
      <p:sp>
        <p:nvSpPr>
          <p:cNvPr id="14396" name="Freeform 60">
            <a:extLst>
              <a:ext uri="{FF2B5EF4-FFF2-40B4-BE49-F238E27FC236}">
                <a16:creationId xmlns:a16="http://schemas.microsoft.com/office/drawing/2014/main" id="{7E6C8428-DEF7-0F46-B667-D12232D0CBA5}"/>
              </a:ext>
            </a:extLst>
          </p:cNvPr>
          <p:cNvSpPr>
            <a:spLocks noChangeArrowheads="1"/>
          </p:cNvSpPr>
          <p:nvPr/>
        </p:nvSpPr>
        <p:spPr bwMode="auto">
          <a:xfrm>
            <a:off x="599025" y="3022230"/>
            <a:ext cx="1454080" cy="1454079"/>
          </a:xfrm>
          <a:custGeom>
            <a:avLst/>
            <a:gdLst>
              <a:gd name="T0" fmla="*/ 3114 w 3115"/>
              <a:gd name="T1" fmla="*/ 3112 h 3113"/>
              <a:gd name="T2" fmla="*/ 0 w 3115"/>
              <a:gd name="T3" fmla="*/ 3112 h 3113"/>
              <a:gd name="T4" fmla="*/ 0 w 3115"/>
              <a:gd name="T5" fmla="*/ 0 h 3113"/>
              <a:gd name="T6" fmla="*/ 3114 w 3115"/>
              <a:gd name="T7" fmla="*/ 0 h 3113"/>
              <a:gd name="T8" fmla="*/ 3114 w 3115"/>
              <a:gd name="T9" fmla="*/ 3112 h 3113"/>
            </a:gdLst>
            <a:ahLst/>
            <a:cxnLst>
              <a:cxn ang="0">
                <a:pos x="T0" y="T1"/>
              </a:cxn>
              <a:cxn ang="0">
                <a:pos x="T2" y="T3"/>
              </a:cxn>
              <a:cxn ang="0">
                <a:pos x="T4" y="T5"/>
              </a:cxn>
              <a:cxn ang="0">
                <a:pos x="T6" y="T7"/>
              </a:cxn>
              <a:cxn ang="0">
                <a:pos x="T8" y="T9"/>
              </a:cxn>
            </a:cxnLst>
            <a:rect l="0" t="0" r="r" b="b"/>
            <a:pathLst>
              <a:path w="3115" h="3113">
                <a:moveTo>
                  <a:pt x="3114" y="3112"/>
                </a:moveTo>
                <a:lnTo>
                  <a:pt x="0" y="3112"/>
                </a:lnTo>
                <a:lnTo>
                  <a:pt x="0" y="0"/>
                </a:lnTo>
                <a:lnTo>
                  <a:pt x="3114" y="0"/>
                </a:lnTo>
                <a:lnTo>
                  <a:pt x="3114" y="3112"/>
                </a:lnTo>
              </a:path>
            </a:pathLst>
          </a:custGeom>
          <a:solidFill>
            <a:schemeClr val="bg2">
              <a:lumMod val="95000"/>
            </a:schemeClr>
          </a:solidFill>
          <a:ln>
            <a:noFill/>
          </a:ln>
          <a:effectLst/>
        </p:spPr>
        <p:txBody>
          <a:bodyPr wrap="none" anchor="ctr"/>
          <a:lstStyle/>
          <a:p>
            <a:pPr algn="ctr"/>
            <a:r>
              <a:rPr lang="hr-HR" sz="1400" b="1" dirty="0">
                <a:latin typeface="Poppins" panose="00000500000000000000" pitchFamily="2" charset="0"/>
              </a:rPr>
              <a:t> Koordinator</a:t>
            </a:r>
            <a:r>
              <a:rPr lang="hr-HR" sz="1350" dirty="0">
                <a:latin typeface="Poppins" panose="00000500000000000000" pitchFamily="2" charset="0"/>
              </a:rPr>
              <a:t>	</a:t>
            </a:r>
            <a:endParaRPr lang="en-US" sz="1350" dirty="0">
              <a:latin typeface="Poppins" panose="00000500000000000000" pitchFamily="2" charset="0"/>
            </a:endParaRPr>
          </a:p>
        </p:txBody>
      </p:sp>
      <p:sp>
        <p:nvSpPr>
          <p:cNvPr id="14410" name="Freeform 74">
            <a:extLst>
              <a:ext uri="{FF2B5EF4-FFF2-40B4-BE49-F238E27FC236}">
                <a16:creationId xmlns:a16="http://schemas.microsoft.com/office/drawing/2014/main" id="{251ED1D9-DDDD-7947-A1B4-75EC85308423}"/>
              </a:ext>
            </a:extLst>
          </p:cNvPr>
          <p:cNvSpPr>
            <a:spLocks noChangeArrowheads="1"/>
          </p:cNvSpPr>
          <p:nvPr/>
        </p:nvSpPr>
        <p:spPr bwMode="auto">
          <a:xfrm>
            <a:off x="599025" y="2896593"/>
            <a:ext cx="1454080" cy="125636"/>
          </a:xfrm>
          <a:custGeom>
            <a:avLst/>
            <a:gdLst>
              <a:gd name="T0" fmla="*/ 3113 w 3114"/>
              <a:gd name="T1" fmla="*/ 270 h 271"/>
              <a:gd name="T2" fmla="*/ 0 w 3114"/>
              <a:gd name="T3" fmla="*/ 270 h 271"/>
              <a:gd name="T4" fmla="*/ 0 w 3114"/>
              <a:gd name="T5" fmla="*/ 270 h 271"/>
              <a:gd name="T6" fmla="*/ 270 w 3114"/>
              <a:gd name="T7" fmla="*/ 0 h 271"/>
              <a:gd name="T8" fmla="*/ 2842 w 3114"/>
              <a:gd name="T9" fmla="*/ 0 h 271"/>
              <a:gd name="T10" fmla="*/ 2842 w 3114"/>
              <a:gd name="T11" fmla="*/ 0 h 271"/>
              <a:gd name="T12" fmla="*/ 3113 w 3114"/>
              <a:gd name="T13" fmla="*/ 270 h 271"/>
            </a:gdLst>
            <a:ahLst/>
            <a:cxnLst>
              <a:cxn ang="0">
                <a:pos x="T0" y="T1"/>
              </a:cxn>
              <a:cxn ang="0">
                <a:pos x="T2" y="T3"/>
              </a:cxn>
              <a:cxn ang="0">
                <a:pos x="T4" y="T5"/>
              </a:cxn>
              <a:cxn ang="0">
                <a:pos x="T6" y="T7"/>
              </a:cxn>
              <a:cxn ang="0">
                <a:pos x="T8" y="T9"/>
              </a:cxn>
              <a:cxn ang="0">
                <a:pos x="T10" y="T11"/>
              </a:cxn>
              <a:cxn ang="0">
                <a:pos x="T12" y="T13"/>
              </a:cxn>
            </a:cxnLst>
            <a:rect l="0" t="0" r="r" b="b"/>
            <a:pathLst>
              <a:path w="3114" h="271">
                <a:moveTo>
                  <a:pt x="3113" y="270"/>
                </a:moveTo>
                <a:lnTo>
                  <a:pt x="0" y="270"/>
                </a:lnTo>
                <a:lnTo>
                  <a:pt x="0" y="270"/>
                </a:lnTo>
                <a:cubicBezTo>
                  <a:pt x="0" y="121"/>
                  <a:pt x="121" y="0"/>
                  <a:pt x="270" y="0"/>
                </a:cubicBezTo>
                <a:lnTo>
                  <a:pt x="2842" y="0"/>
                </a:lnTo>
                <a:lnTo>
                  <a:pt x="2842" y="0"/>
                </a:lnTo>
                <a:cubicBezTo>
                  <a:pt x="2991" y="0"/>
                  <a:pt x="3113" y="121"/>
                  <a:pt x="3113" y="270"/>
                </a:cubicBezTo>
              </a:path>
            </a:pathLst>
          </a:custGeom>
          <a:solidFill>
            <a:schemeClr val="accent1"/>
          </a:solidFill>
          <a:ln>
            <a:noFill/>
          </a:ln>
          <a:effectLst/>
        </p:spPr>
        <p:txBody>
          <a:bodyPr wrap="none" anchor="ctr"/>
          <a:lstStyle/>
          <a:p>
            <a:endParaRPr lang="en-US" sz="1350" dirty="0">
              <a:latin typeface="Poppins" panose="00000500000000000000" pitchFamily="2" charset="0"/>
            </a:endParaRPr>
          </a:p>
        </p:txBody>
      </p:sp>
      <p:sp>
        <p:nvSpPr>
          <p:cNvPr id="14411" name="Freeform 75">
            <a:extLst>
              <a:ext uri="{FF2B5EF4-FFF2-40B4-BE49-F238E27FC236}">
                <a16:creationId xmlns:a16="http://schemas.microsoft.com/office/drawing/2014/main" id="{2857DC37-D736-2B4A-82E2-2960286FF973}"/>
              </a:ext>
            </a:extLst>
          </p:cNvPr>
          <p:cNvSpPr>
            <a:spLocks noChangeArrowheads="1"/>
          </p:cNvSpPr>
          <p:nvPr/>
        </p:nvSpPr>
        <p:spPr bwMode="auto">
          <a:xfrm>
            <a:off x="2219932" y="3022230"/>
            <a:ext cx="1454080" cy="1454079"/>
          </a:xfrm>
          <a:custGeom>
            <a:avLst/>
            <a:gdLst>
              <a:gd name="T0" fmla="*/ 3113 w 3114"/>
              <a:gd name="T1" fmla="*/ 3112 h 3113"/>
              <a:gd name="T2" fmla="*/ 0 w 3114"/>
              <a:gd name="T3" fmla="*/ 3112 h 3113"/>
              <a:gd name="T4" fmla="*/ 0 w 3114"/>
              <a:gd name="T5" fmla="*/ 0 h 3113"/>
              <a:gd name="T6" fmla="*/ 3113 w 3114"/>
              <a:gd name="T7" fmla="*/ 0 h 3113"/>
              <a:gd name="T8" fmla="*/ 3113 w 3114"/>
              <a:gd name="T9" fmla="*/ 3112 h 3113"/>
            </a:gdLst>
            <a:ahLst/>
            <a:cxnLst>
              <a:cxn ang="0">
                <a:pos x="T0" y="T1"/>
              </a:cxn>
              <a:cxn ang="0">
                <a:pos x="T2" y="T3"/>
              </a:cxn>
              <a:cxn ang="0">
                <a:pos x="T4" y="T5"/>
              </a:cxn>
              <a:cxn ang="0">
                <a:pos x="T6" y="T7"/>
              </a:cxn>
              <a:cxn ang="0">
                <a:pos x="T8" y="T9"/>
              </a:cxn>
            </a:cxnLst>
            <a:rect l="0" t="0" r="r" b="b"/>
            <a:pathLst>
              <a:path w="3114" h="3113">
                <a:moveTo>
                  <a:pt x="3113" y="3112"/>
                </a:moveTo>
                <a:lnTo>
                  <a:pt x="0" y="3112"/>
                </a:lnTo>
                <a:lnTo>
                  <a:pt x="0" y="0"/>
                </a:lnTo>
                <a:lnTo>
                  <a:pt x="3113" y="0"/>
                </a:lnTo>
                <a:lnTo>
                  <a:pt x="3113" y="3112"/>
                </a:lnTo>
              </a:path>
            </a:pathLst>
          </a:custGeom>
          <a:solidFill>
            <a:schemeClr val="bg2">
              <a:lumMod val="95000"/>
            </a:schemeClr>
          </a:solidFill>
          <a:ln>
            <a:noFill/>
          </a:ln>
          <a:effectLst/>
        </p:spPr>
        <p:txBody>
          <a:bodyPr wrap="none" anchor="ctr"/>
          <a:lstStyle/>
          <a:p>
            <a:pPr algn="ctr"/>
            <a:r>
              <a:rPr lang="hr-HR" sz="1400" b="1" dirty="0">
                <a:latin typeface="Poppins" panose="00000500000000000000" pitchFamily="2" charset="0"/>
              </a:rPr>
              <a:t>Voditelj	</a:t>
            </a:r>
            <a:endParaRPr lang="en-US" sz="1400" b="1" dirty="0">
              <a:latin typeface="Poppins" panose="00000500000000000000" pitchFamily="2" charset="0"/>
            </a:endParaRPr>
          </a:p>
        </p:txBody>
      </p:sp>
      <p:sp>
        <p:nvSpPr>
          <p:cNvPr id="14431" name="Freeform 95">
            <a:extLst>
              <a:ext uri="{FF2B5EF4-FFF2-40B4-BE49-F238E27FC236}">
                <a16:creationId xmlns:a16="http://schemas.microsoft.com/office/drawing/2014/main" id="{CC216E75-FC63-1946-BA4A-C7DD35CF6C92}"/>
              </a:ext>
            </a:extLst>
          </p:cNvPr>
          <p:cNvSpPr>
            <a:spLocks noChangeArrowheads="1"/>
          </p:cNvSpPr>
          <p:nvPr/>
        </p:nvSpPr>
        <p:spPr bwMode="auto">
          <a:xfrm>
            <a:off x="2219932" y="2896593"/>
            <a:ext cx="1454080" cy="125636"/>
          </a:xfrm>
          <a:custGeom>
            <a:avLst/>
            <a:gdLst>
              <a:gd name="T0" fmla="*/ 3113 w 3114"/>
              <a:gd name="T1" fmla="*/ 270 h 271"/>
              <a:gd name="T2" fmla="*/ 0 w 3114"/>
              <a:gd name="T3" fmla="*/ 270 h 271"/>
              <a:gd name="T4" fmla="*/ 0 w 3114"/>
              <a:gd name="T5" fmla="*/ 270 h 271"/>
              <a:gd name="T6" fmla="*/ 271 w 3114"/>
              <a:gd name="T7" fmla="*/ 0 h 271"/>
              <a:gd name="T8" fmla="*/ 2842 w 3114"/>
              <a:gd name="T9" fmla="*/ 0 h 271"/>
              <a:gd name="T10" fmla="*/ 2842 w 3114"/>
              <a:gd name="T11" fmla="*/ 0 h 271"/>
              <a:gd name="T12" fmla="*/ 3113 w 3114"/>
              <a:gd name="T13" fmla="*/ 270 h 271"/>
            </a:gdLst>
            <a:ahLst/>
            <a:cxnLst>
              <a:cxn ang="0">
                <a:pos x="T0" y="T1"/>
              </a:cxn>
              <a:cxn ang="0">
                <a:pos x="T2" y="T3"/>
              </a:cxn>
              <a:cxn ang="0">
                <a:pos x="T4" y="T5"/>
              </a:cxn>
              <a:cxn ang="0">
                <a:pos x="T6" y="T7"/>
              </a:cxn>
              <a:cxn ang="0">
                <a:pos x="T8" y="T9"/>
              </a:cxn>
              <a:cxn ang="0">
                <a:pos x="T10" y="T11"/>
              </a:cxn>
              <a:cxn ang="0">
                <a:pos x="T12" y="T13"/>
              </a:cxn>
            </a:cxnLst>
            <a:rect l="0" t="0" r="r" b="b"/>
            <a:pathLst>
              <a:path w="3114" h="271">
                <a:moveTo>
                  <a:pt x="3113" y="270"/>
                </a:moveTo>
                <a:lnTo>
                  <a:pt x="0" y="270"/>
                </a:lnTo>
                <a:lnTo>
                  <a:pt x="0" y="270"/>
                </a:lnTo>
                <a:cubicBezTo>
                  <a:pt x="0" y="121"/>
                  <a:pt x="121" y="0"/>
                  <a:pt x="271" y="0"/>
                </a:cubicBezTo>
                <a:lnTo>
                  <a:pt x="2842" y="0"/>
                </a:lnTo>
                <a:lnTo>
                  <a:pt x="2842" y="0"/>
                </a:lnTo>
                <a:cubicBezTo>
                  <a:pt x="2992" y="0"/>
                  <a:pt x="3113" y="121"/>
                  <a:pt x="3113" y="270"/>
                </a:cubicBezTo>
              </a:path>
            </a:pathLst>
          </a:custGeom>
          <a:solidFill>
            <a:schemeClr val="accent2"/>
          </a:solidFill>
          <a:ln>
            <a:noFill/>
          </a:ln>
          <a:effectLst/>
        </p:spPr>
        <p:txBody>
          <a:bodyPr wrap="none" anchor="ctr"/>
          <a:lstStyle/>
          <a:p>
            <a:endParaRPr lang="en-US" sz="1350" dirty="0">
              <a:latin typeface="Poppins" panose="00000500000000000000" pitchFamily="2" charset="0"/>
            </a:endParaRPr>
          </a:p>
        </p:txBody>
      </p:sp>
      <p:sp>
        <p:nvSpPr>
          <p:cNvPr id="14432" name="Freeform 96">
            <a:extLst>
              <a:ext uri="{FF2B5EF4-FFF2-40B4-BE49-F238E27FC236}">
                <a16:creationId xmlns:a16="http://schemas.microsoft.com/office/drawing/2014/main" id="{23E48568-BBF4-2344-ADDC-83184314E8EF}"/>
              </a:ext>
            </a:extLst>
          </p:cNvPr>
          <p:cNvSpPr>
            <a:spLocks noChangeArrowheads="1"/>
          </p:cNvSpPr>
          <p:nvPr/>
        </p:nvSpPr>
        <p:spPr bwMode="auto">
          <a:xfrm>
            <a:off x="3840841" y="3022230"/>
            <a:ext cx="1454080" cy="1454079"/>
          </a:xfrm>
          <a:custGeom>
            <a:avLst/>
            <a:gdLst>
              <a:gd name="T0" fmla="*/ 3112 w 3113"/>
              <a:gd name="T1" fmla="*/ 3112 h 3113"/>
              <a:gd name="T2" fmla="*/ 0 w 3113"/>
              <a:gd name="T3" fmla="*/ 3112 h 3113"/>
              <a:gd name="T4" fmla="*/ 0 w 3113"/>
              <a:gd name="T5" fmla="*/ 0 h 3113"/>
              <a:gd name="T6" fmla="*/ 3112 w 3113"/>
              <a:gd name="T7" fmla="*/ 0 h 3113"/>
              <a:gd name="T8" fmla="*/ 3112 w 3113"/>
              <a:gd name="T9" fmla="*/ 3112 h 3113"/>
            </a:gdLst>
            <a:ahLst/>
            <a:cxnLst>
              <a:cxn ang="0">
                <a:pos x="T0" y="T1"/>
              </a:cxn>
              <a:cxn ang="0">
                <a:pos x="T2" y="T3"/>
              </a:cxn>
              <a:cxn ang="0">
                <a:pos x="T4" y="T5"/>
              </a:cxn>
              <a:cxn ang="0">
                <a:pos x="T6" y="T7"/>
              </a:cxn>
              <a:cxn ang="0">
                <a:pos x="T8" y="T9"/>
              </a:cxn>
            </a:cxnLst>
            <a:rect l="0" t="0" r="r" b="b"/>
            <a:pathLst>
              <a:path w="3113" h="3113">
                <a:moveTo>
                  <a:pt x="3112" y="3112"/>
                </a:moveTo>
                <a:lnTo>
                  <a:pt x="0" y="3112"/>
                </a:lnTo>
                <a:lnTo>
                  <a:pt x="0" y="0"/>
                </a:lnTo>
                <a:lnTo>
                  <a:pt x="3112" y="0"/>
                </a:lnTo>
                <a:lnTo>
                  <a:pt x="3112" y="3112"/>
                </a:lnTo>
              </a:path>
            </a:pathLst>
          </a:custGeom>
          <a:solidFill>
            <a:schemeClr val="bg2">
              <a:lumMod val="95000"/>
            </a:schemeClr>
          </a:solidFill>
          <a:ln>
            <a:noFill/>
          </a:ln>
          <a:effectLst/>
        </p:spPr>
        <p:txBody>
          <a:bodyPr wrap="none" anchor="ctr"/>
          <a:lstStyle/>
          <a:p>
            <a:pPr algn="ctr"/>
            <a:r>
              <a:rPr lang="hr-HR" sz="1400" b="1" dirty="0">
                <a:latin typeface="Poppins" panose="00000500000000000000" pitchFamily="2" charset="0"/>
              </a:rPr>
              <a:t>Podrška</a:t>
            </a:r>
            <a:endParaRPr lang="en-US" sz="1400" b="1" dirty="0">
              <a:latin typeface="Poppins" panose="00000500000000000000" pitchFamily="2" charset="0"/>
            </a:endParaRPr>
          </a:p>
        </p:txBody>
      </p:sp>
      <p:sp>
        <p:nvSpPr>
          <p:cNvPr id="14451" name="Freeform 115">
            <a:extLst>
              <a:ext uri="{FF2B5EF4-FFF2-40B4-BE49-F238E27FC236}">
                <a16:creationId xmlns:a16="http://schemas.microsoft.com/office/drawing/2014/main" id="{A092B1AA-6205-0043-A247-9AE084384002}"/>
              </a:ext>
            </a:extLst>
          </p:cNvPr>
          <p:cNvSpPr>
            <a:spLocks noChangeArrowheads="1"/>
          </p:cNvSpPr>
          <p:nvPr/>
        </p:nvSpPr>
        <p:spPr bwMode="auto">
          <a:xfrm>
            <a:off x="3842900" y="2896593"/>
            <a:ext cx="1454080" cy="125636"/>
          </a:xfrm>
          <a:custGeom>
            <a:avLst/>
            <a:gdLst>
              <a:gd name="T0" fmla="*/ 3113 w 3114"/>
              <a:gd name="T1" fmla="*/ 270 h 271"/>
              <a:gd name="T2" fmla="*/ 0 w 3114"/>
              <a:gd name="T3" fmla="*/ 270 h 271"/>
              <a:gd name="T4" fmla="*/ 0 w 3114"/>
              <a:gd name="T5" fmla="*/ 270 h 271"/>
              <a:gd name="T6" fmla="*/ 272 w 3114"/>
              <a:gd name="T7" fmla="*/ 0 h 271"/>
              <a:gd name="T8" fmla="*/ 2841 w 3114"/>
              <a:gd name="T9" fmla="*/ 0 h 271"/>
              <a:gd name="T10" fmla="*/ 2841 w 3114"/>
              <a:gd name="T11" fmla="*/ 0 h 271"/>
              <a:gd name="T12" fmla="*/ 3113 w 3114"/>
              <a:gd name="T13" fmla="*/ 270 h 271"/>
            </a:gdLst>
            <a:ahLst/>
            <a:cxnLst>
              <a:cxn ang="0">
                <a:pos x="T0" y="T1"/>
              </a:cxn>
              <a:cxn ang="0">
                <a:pos x="T2" y="T3"/>
              </a:cxn>
              <a:cxn ang="0">
                <a:pos x="T4" y="T5"/>
              </a:cxn>
              <a:cxn ang="0">
                <a:pos x="T6" y="T7"/>
              </a:cxn>
              <a:cxn ang="0">
                <a:pos x="T8" y="T9"/>
              </a:cxn>
              <a:cxn ang="0">
                <a:pos x="T10" y="T11"/>
              </a:cxn>
              <a:cxn ang="0">
                <a:pos x="T12" y="T13"/>
              </a:cxn>
            </a:cxnLst>
            <a:rect l="0" t="0" r="r" b="b"/>
            <a:pathLst>
              <a:path w="3114" h="271">
                <a:moveTo>
                  <a:pt x="3113" y="270"/>
                </a:moveTo>
                <a:lnTo>
                  <a:pt x="0" y="270"/>
                </a:lnTo>
                <a:lnTo>
                  <a:pt x="0" y="270"/>
                </a:lnTo>
                <a:cubicBezTo>
                  <a:pt x="0" y="121"/>
                  <a:pt x="122" y="0"/>
                  <a:pt x="272" y="0"/>
                </a:cubicBezTo>
                <a:lnTo>
                  <a:pt x="2841" y="0"/>
                </a:lnTo>
                <a:lnTo>
                  <a:pt x="2841" y="0"/>
                </a:lnTo>
                <a:cubicBezTo>
                  <a:pt x="2991" y="0"/>
                  <a:pt x="3113" y="121"/>
                  <a:pt x="3113" y="270"/>
                </a:cubicBezTo>
              </a:path>
            </a:pathLst>
          </a:custGeom>
          <a:solidFill>
            <a:schemeClr val="accent3"/>
          </a:solidFill>
          <a:ln>
            <a:noFill/>
          </a:ln>
          <a:effectLst/>
        </p:spPr>
        <p:txBody>
          <a:bodyPr wrap="none" anchor="ctr"/>
          <a:lstStyle/>
          <a:p>
            <a:endParaRPr lang="en-US" sz="1350" dirty="0">
              <a:latin typeface="Poppins" panose="00000500000000000000" pitchFamily="2" charset="0"/>
            </a:endParaRPr>
          </a:p>
        </p:txBody>
      </p:sp>
      <p:sp>
        <p:nvSpPr>
          <p:cNvPr id="14452" name="Freeform 116">
            <a:extLst>
              <a:ext uri="{FF2B5EF4-FFF2-40B4-BE49-F238E27FC236}">
                <a16:creationId xmlns:a16="http://schemas.microsoft.com/office/drawing/2014/main" id="{CD811033-E8D2-694B-AC79-52AD13E632B4}"/>
              </a:ext>
            </a:extLst>
          </p:cNvPr>
          <p:cNvSpPr>
            <a:spLocks noChangeArrowheads="1"/>
          </p:cNvSpPr>
          <p:nvPr/>
        </p:nvSpPr>
        <p:spPr bwMode="auto">
          <a:xfrm>
            <a:off x="5463808" y="3022230"/>
            <a:ext cx="1454080" cy="1454079"/>
          </a:xfrm>
          <a:custGeom>
            <a:avLst/>
            <a:gdLst>
              <a:gd name="T0" fmla="*/ 3113 w 3114"/>
              <a:gd name="T1" fmla="*/ 3112 h 3113"/>
              <a:gd name="T2" fmla="*/ 0 w 3114"/>
              <a:gd name="T3" fmla="*/ 3112 h 3113"/>
              <a:gd name="T4" fmla="*/ 0 w 3114"/>
              <a:gd name="T5" fmla="*/ 0 h 3113"/>
              <a:gd name="T6" fmla="*/ 3113 w 3114"/>
              <a:gd name="T7" fmla="*/ 0 h 3113"/>
              <a:gd name="T8" fmla="*/ 3113 w 3114"/>
              <a:gd name="T9" fmla="*/ 3112 h 3113"/>
            </a:gdLst>
            <a:ahLst/>
            <a:cxnLst>
              <a:cxn ang="0">
                <a:pos x="T0" y="T1"/>
              </a:cxn>
              <a:cxn ang="0">
                <a:pos x="T2" y="T3"/>
              </a:cxn>
              <a:cxn ang="0">
                <a:pos x="T4" y="T5"/>
              </a:cxn>
              <a:cxn ang="0">
                <a:pos x="T6" y="T7"/>
              </a:cxn>
              <a:cxn ang="0">
                <a:pos x="T8" y="T9"/>
              </a:cxn>
            </a:cxnLst>
            <a:rect l="0" t="0" r="r" b="b"/>
            <a:pathLst>
              <a:path w="3114" h="3113">
                <a:moveTo>
                  <a:pt x="3113" y="3112"/>
                </a:moveTo>
                <a:lnTo>
                  <a:pt x="0" y="3112"/>
                </a:lnTo>
                <a:lnTo>
                  <a:pt x="0" y="0"/>
                </a:lnTo>
                <a:lnTo>
                  <a:pt x="3113" y="0"/>
                </a:lnTo>
                <a:lnTo>
                  <a:pt x="3113" y="3112"/>
                </a:lnTo>
              </a:path>
            </a:pathLst>
          </a:custGeom>
          <a:solidFill>
            <a:schemeClr val="bg2">
              <a:lumMod val="95000"/>
            </a:schemeClr>
          </a:solidFill>
          <a:ln>
            <a:noFill/>
          </a:ln>
          <a:effectLst/>
        </p:spPr>
        <p:txBody>
          <a:bodyPr wrap="none" anchor="ctr"/>
          <a:lstStyle/>
          <a:p>
            <a:pPr algn="ctr"/>
            <a:r>
              <a:rPr lang="hr-HR" sz="1400" b="1" dirty="0">
                <a:latin typeface="Poppins" panose="00000500000000000000" pitchFamily="2" charset="0"/>
              </a:rPr>
              <a:t>Podrška</a:t>
            </a:r>
            <a:r>
              <a:rPr lang="hr-HR" sz="1350" dirty="0">
                <a:latin typeface="Poppins" panose="00000500000000000000" pitchFamily="2" charset="0"/>
              </a:rPr>
              <a:t>	</a:t>
            </a:r>
            <a:endParaRPr lang="en-US" sz="1350" dirty="0">
              <a:latin typeface="Poppins" panose="00000500000000000000" pitchFamily="2" charset="0"/>
            </a:endParaRPr>
          </a:p>
        </p:txBody>
      </p:sp>
      <p:sp>
        <p:nvSpPr>
          <p:cNvPr id="14473" name="Freeform 137">
            <a:extLst>
              <a:ext uri="{FF2B5EF4-FFF2-40B4-BE49-F238E27FC236}">
                <a16:creationId xmlns:a16="http://schemas.microsoft.com/office/drawing/2014/main" id="{70E4F415-7C45-A44D-B906-6D36EF23A15F}"/>
              </a:ext>
            </a:extLst>
          </p:cNvPr>
          <p:cNvSpPr>
            <a:spLocks noChangeArrowheads="1"/>
          </p:cNvSpPr>
          <p:nvPr/>
        </p:nvSpPr>
        <p:spPr bwMode="auto">
          <a:xfrm>
            <a:off x="5465868" y="2896593"/>
            <a:ext cx="1454080" cy="125636"/>
          </a:xfrm>
          <a:custGeom>
            <a:avLst/>
            <a:gdLst>
              <a:gd name="T0" fmla="*/ 3113 w 3114"/>
              <a:gd name="T1" fmla="*/ 270 h 271"/>
              <a:gd name="T2" fmla="*/ 0 w 3114"/>
              <a:gd name="T3" fmla="*/ 270 h 271"/>
              <a:gd name="T4" fmla="*/ 0 w 3114"/>
              <a:gd name="T5" fmla="*/ 270 h 271"/>
              <a:gd name="T6" fmla="*/ 271 w 3114"/>
              <a:gd name="T7" fmla="*/ 0 h 271"/>
              <a:gd name="T8" fmla="*/ 2842 w 3114"/>
              <a:gd name="T9" fmla="*/ 0 h 271"/>
              <a:gd name="T10" fmla="*/ 2842 w 3114"/>
              <a:gd name="T11" fmla="*/ 0 h 271"/>
              <a:gd name="T12" fmla="*/ 3113 w 3114"/>
              <a:gd name="T13" fmla="*/ 270 h 271"/>
            </a:gdLst>
            <a:ahLst/>
            <a:cxnLst>
              <a:cxn ang="0">
                <a:pos x="T0" y="T1"/>
              </a:cxn>
              <a:cxn ang="0">
                <a:pos x="T2" y="T3"/>
              </a:cxn>
              <a:cxn ang="0">
                <a:pos x="T4" y="T5"/>
              </a:cxn>
              <a:cxn ang="0">
                <a:pos x="T6" y="T7"/>
              </a:cxn>
              <a:cxn ang="0">
                <a:pos x="T8" y="T9"/>
              </a:cxn>
              <a:cxn ang="0">
                <a:pos x="T10" y="T11"/>
              </a:cxn>
              <a:cxn ang="0">
                <a:pos x="T12" y="T13"/>
              </a:cxn>
            </a:cxnLst>
            <a:rect l="0" t="0" r="r" b="b"/>
            <a:pathLst>
              <a:path w="3114" h="271">
                <a:moveTo>
                  <a:pt x="3113" y="270"/>
                </a:moveTo>
                <a:lnTo>
                  <a:pt x="0" y="270"/>
                </a:lnTo>
                <a:lnTo>
                  <a:pt x="0" y="270"/>
                </a:lnTo>
                <a:cubicBezTo>
                  <a:pt x="0" y="121"/>
                  <a:pt x="121" y="0"/>
                  <a:pt x="271" y="0"/>
                </a:cubicBezTo>
                <a:lnTo>
                  <a:pt x="2842" y="0"/>
                </a:lnTo>
                <a:lnTo>
                  <a:pt x="2842" y="0"/>
                </a:lnTo>
                <a:cubicBezTo>
                  <a:pt x="2992" y="0"/>
                  <a:pt x="3113" y="121"/>
                  <a:pt x="3113" y="270"/>
                </a:cubicBezTo>
              </a:path>
            </a:pathLst>
          </a:custGeom>
          <a:solidFill>
            <a:schemeClr val="accent4"/>
          </a:solidFill>
          <a:ln>
            <a:noFill/>
          </a:ln>
          <a:effectLst/>
        </p:spPr>
        <p:txBody>
          <a:bodyPr wrap="none" anchor="ctr"/>
          <a:lstStyle/>
          <a:p>
            <a:endParaRPr lang="en-US" sz="1350" dirty="0">
              <a:latin typeface="Poppins" panose="00000500000000000000" pitchFamily="2" charset="0"/>
            </a:endParaRPr>
          </a:p>
        </p:txBody>
      </p:sp>
      <p:sp>
        <p:nvSpPr>
          <p:cNvPr id="14474" name="Freeform 138">
            <a:extLst>
              <a:ext uri="{FF2B5EF4-FFF2-40B4-BE49-F238E27FC236}">
                <a16:creationId xmlns:a16="http://schemas.microsoft.com/office/drawing/2014/main" id="{4D42EB2B-26CF-DD44-8623-DE0CE37A0653}"/>
              </a:ext>
            </a:extLst>
          </p:cNvPr>
          <p:cNvSpPr>
            <a:spLocks noChangeArrowheads="1"/>
          </p:cNvSpPr>
          <p:nvPr/>
        </p:nvSpPr>
        <p:spPr bwMode="auto">
          <a:xfrm>
            <a:off x="7090895" y="3022230"/>
            <a:ext cx="1454080" cy="1454079"/>
          </a:xfrm>
          <a:custGeom>
            <a:avLst/>
            <a:gdLst>
              <a:gd name="T0" fmla="*/ 3114 w 3115"/>
              <a:gd name="T1" fmla="*/ 3112 h 3113"/>
              <a:gd name="T2" fmla="*/ 0 w 3115"/>
              <a:gd name="T3" fmla="*/ 3112 h 3113"/>
              <a:gd name="T4" fmla="*/ 0 w 3115"/>
              <a:gd name="T5" fmla="*/ 0 h 3113"/>
              <a:gd name="T6" fmla="*/ 3114 w 3115"/>
              <a:gd name="T7" fmla="*/ 0 h 3113"/>
              <a:gd name="T8" fmla="*/ 3114 w 3115"/>
              <a:gd name="T9" fmla="*/ 3112 h 3113"/>
            </a:gdLst>
            <a:ahLst/>
            <a:cxnLst>
              <a:cxn ang="0">
                <a:pos x="T0" y="T1"/>
              </a:cxn>
              <a:cxn ang="0">
                <a:pos x="T2" y="T3"/>
              </a:cxn>
              <a:cxn ang="0">
                <a:pos x="T4" y="T5"/>
              </a:cxn>
              <a:cxn ang="0">
                <a:pos x="T6" y="T7"/>
              </a:cxn>
              <a:cxn ang="0">
                <a:pos x="T8" y="T9"/>
              </a:cxn>
            </a:cxnLst>
            <a:rect l="0" t="0" r="r" b="b"/>
            <a:pathLst>
              <a:path w="3115" h="3113">
                <a:moveTo>
                  <a:pt x="3114" y="3112"/>
                </a:moveTo>
                <a:lnTo>
                  <a:pt x="0" y="3112"/>
                </a:lnTo>
                <a:lnTo>
                  <a:pt x="0" y="0"/>
                </a:lnTo>
                <a:lnTo>
                  <a:pt x="3114" y="0"/>
                </a:lnTo>
                <a:lnTo>
                  <a:pt x="3114" y="3112"/>
                </a:lnTo>
              </a:path>
            </a:pathLst>
          </a:custGeom>
          <a:solidFill>
            <a:schemeClr val="bg2">
              <a:lumMod val="95000"/>
            </a:schemeClr>
          </a:solidFill>
          <a:ln>
            <a:noFill/>
          </a:ln>
          <a:effectLst/>
        </p:spPr>
        <p:txBody>
          <a:bodyPr wrap="none" anchor="ctr"/>
          <a:lstStyle/>
          <a:p>
            <a:pPr algn="ctr"/>
            <a:r>
              <a:rPr lang="hr-HR" sz="1400" b="1" dirty="0">
                <a:latin typeface="Poppins" panose="00000500000000000000" pitchFamily="2" charset="0"/>
              </a:rPr>
              <a:t>Podrška</a:t>
            </a:r>
            <a:endParaRPr lang="en-US" sz="1400" b="1" dirty="0">
              <a:latin typeface="Poppins" panose="00000500000000000000" pitchFamily="2" charset="0"/>
            </a:endParaRPr>
          </a:p>
        </p:txBody>
      </p:sp>
      <p:sp>
        <p:nvSpPr>
          <p:cNvPr id="14493" name="Freeform 157">
            <a:extLst>
              <a:ext uri="{FF2B5EF4-FFF2-40B4-BE49-F238E27FC236}">
                <a16:creationId xmlns:a16="http://schemas.microsoft.com/office/drawing/2014/main" id="{78C115ED-4DFF-0F43-A4CC-2A46721701A5}"/>
              </a:ext>
            </a:extLst>
          </p:cNvPr>
          <p:cNvSpPr>
            <a:spLocks noChangeArrowheads="1"/>
          </p:cNvSpPr>
          <p:nvPr/>
        </p:nvSpPr>
        <p:spPr bwMode="auto">
          <a:xfrm>
            <a:off x="7086777" y="2896593"/>
            <a:ext cx="1454080" cy="125636"/>
          </a:xfrm>
          <a:custGeom>
            <a:avLst/>
            <a:gdLst>
              <a:gd name="T0" fmla="*/ 3113 w 3114"/>
              <a:gd name="T1" fmla="*/ 270 h 271"/>
              <a:gd name="T2" fmla="*/ 0 w 3114"/>
              <a:gd name="T3" fmla="*/ 270 h 271"/>
              <a:gd name="T4" fmla="*/ 0 w 3114"/>
              <a:gd name="T5" fmla="*/ 270 h 271"/>
              <a:gd name="T6" fmla="*/ 271 w 3114"/>
              <a:gd name="T7" fmla="*/ 0 h 271"/>
              <a:gd name="T8" fmla="*/ 2842 w 3114"/>
              <a:gd name="T9" fmla="*/ 0 h 271"/>
              <a:gd name="T10" fmla="*/ 2842 w 3114"/>
              <a:gd name="T11" fmla="*/ 0 h 271"/>
              <a:gd name="T12" fmla="*/ 3113 w 3114"/>
              <a:gd name="T13" fmla="*/ 270 h 271"/>
            </a:gdLst>
            <a:ahLst/>
            <a:cxnLst>
              <a:cxn ang="0">
                <a:pos x="T0" y="T1"/>
              </a:cxn>
              <a:cxn ang="0">
                <a:pos x="T2" y="T3"/>
              </a:cxn>
              <a:cxn ang="0">
                <a:pos x="T4" y="T5"/>
              </a:cxn>
              <a:cxn ang="0">
                <a:pos x="T6" y="T7"/>
              </a:cxn>
              <a:cxn ang="0">
                <a:pos x="T8" y="T9"/>
              </a:cxn>
              <a:cxn ang="0">
                <a:pos x="T10" y="T11"/>
              </a:cxn>
              <a:cxn ang="0">
                <a:pos x="T12" y="T13"/>
              </a:cxn>
            </a:cxnLst>
            <a:rect l="0" t="0" r="r" b="b"/>
            <a:pathLst>
              <a:path w="3114" h="271">
                <a:moveTo>
                  <a:pt x="3113" y="270"/>
                </a:moveTo>
                <a:lnTo>
                  <a:pt x="0" y="270"/>
                </a:lnTo>
                <a:lnTo>
                  <a:pt x="0" y="270"/>
                </a:lnTo>
                <a:cubicBezTo>
                  <a:pt x="0" y="121"/>
                  <a:pt x="121" y="0"/>
                  <a:pt x="271" y="0"/>
                </a:cubicBezTo>
                <a:lnTo>
                  <a:pt x="2842" y="0"/>
                </a:lnTo>
                <a:lnTo>
                  <a:pt x="2842" y="0"/>
                </a:lnTo>
                <a:cubicBezTo>
                  <a:pt x="2992" y="0"/>
                  <a:pt x="3113" y="121"/>
                  <a:pt x="3113" y="270"/>
                </a:cubicBezTo>
              </a:path>
            </a:pathLst>
          </a:custGeom>
          <a:solidFill>
            <a:schemeClr val="accent5"/>
          </a:solidFill>
          <a:ln>
            <a:noFill/>
          </a:ln>
          <a:effectLst/>
        </p:spPr>
        <p:txBody>
          <a:bodyPr wrap="none" anchor="ctr"/>
          <a:lstStyle/>
          <a:p>
            <a:endParaRPr lang="en-US" sz="1350" dirty="0">
              <a:latin typeface="Poppins" panose="00000500000000000000" pitchFamily="2" charset="0"/>
            </a:endParaRPr>
          </a:p>
        </p:txBody>
      </p:sp>
      <p:sp>
        <p:nvSpPr>
          <p:cNvPr id="15" name="TextBox 14">
            <a:extLst>
              <a:ext uri="{FF2B5EF4-FFF2-40B4-BE49-F238E27FC236}">
                <a16:creationId xmlns:a16="http://schemas.microsoft.com/office/drawing/2014/main" id="{07DA5498-B566-4317-9AE7-CB1CBA6761D4}"/>
              </a:ext>
            </a:extLst>
          </p:cNvPr>
          <p:cNvSpPr txBox="1"/>
          <p:nvPr/>
        </p:nvSpPr>
        <p:spPr>
          <a:xfrm>
            <a:off x="570458" y="927189"/>
            <a:ext cx="8003084" cy="519501"/>
          </a:xfrm>
          <a:prstGeom prst="rect">
            <a:avLst/>
          </a:prstGeom>
          <a:noFill/>
        </p:spPr>
        <p:txBody>
          <a:bodyPr wrap="square" rtlCol="0" anchor="b">
            <a:spAutoFit/>
          </a:bodyPr>
          <a:lstStyle/>
          <a:p>
            <a:pPr algn="ctr"/>
            <a:r>
              <a:rPr lang="en-US" sz="2776" b="1" spc="-109" dirty="0">
                <a:solidFill>
                  <a:schemeClr val="tx2"/>
                </a:solidFill>
                <a:latin typeface="Poppins" pitchFamily="2" charset="77"/>
                <a:cs typeface="Poppins" pitchFamily="2" charset="77"/>
              </a:rPr>
              <a:t>T</a:t>
            </a:r>
            <a:r>
              <a:rPr lang="hr-HR" sz="2776" b="1" spc="-109" dirty="0">
                <a:solidFill>
                  <a:schemeClr val="tx2"/>
                </a:solidFill>
                <a:latin typeface="Poppins" pitchFamily="2" charset="77"/>
                <a:cs typeface="Poppins" pitchFamily="2" charset="77"/>
              </a:rPr>
              <a:t>im</a:t>
            </a:r>
            <a:r>
              <a:rPr lang="en-US" sz="2776" b="1" spc="-109" dirty="0">
                <a:solidFill>
                  <a:schemeClr val="tx2"/>
                </a:solidFill>
                <a:latin typeface="Poppins" pitchFamily="2" charset="77"/>
                <a:cs typeface="Poppins" pitchFamily="2" charset="77"/>
              </a:rPr>
              <a:t> </a:t>
            </a:r>
          </a:p>
        </p:txBody>
      </p:sp>
      <p:sp>
        <p:nvSpPr>
          <p:cNvPr id="33" name="TextBox 32">
            <a:extLst>
              <a:ext uri="{FF2B5EF4-FFF2-40B4-BE49-F238E27FC236}">
                <a16:creationId xmlns:a16="http://schemas.microsoft.com/office/drawing/2014/main" id="{99B85DA2-7794-4725-BD83-B18A91C68E87}"/>
              </a:ext>
            </a:extLst>
          </p:cNvPr>
          <p:cNvSpPr txBox="1"/>
          <p:nvPr/>
        </p:nvSpPr>
        <p:spPr>
          <a:xfrm>
            <a:off x="643425" y="4860582"/>
            <a:ext cx="1364869" cy="810478"/>
          </a:xfrm>
          <a:prstGeom prst="rect">
            <a:avLst/>
          </a:prstGeom>
          <a:noFill/>
        </p:spPr>
        <p:txBody>
          <a:bodyPr wrap="square" rtlCol="0">
            <a:spAutoFit/>
          </a:bodyPr>
          <a:lstStyle/>
          <a:p>
            <a:pPr algn="ctr">
              <a:lnSpc>
                <a:spcPts val="1350"/>
              </a:lnSpc>
            </a:pPr>
            <a:r>
              <a:rPr lang="hr-HR" sz="1400" spc="-8" dirty="0">
                <a:latin typeface="Poppins" pitchFamily="2" charset="77"/>
                <a:cs typeface="Poppins" pitchFamily="2" charset="77"/>
              </a:rPr>
              <a:t>Igor</a:t>
            </a:r>
          </a:p>
          <a:p>
            <a:pPr algn="ctr">
              <a:lnSpc>
                <a:spcPts val="1350"/>
              </a:lnSpc>
            </a:pPr>
            <a:r>
              <a:rPr lang="hr-HR" sz="1400" spc="-8" dirty="0">
                <a:latin typeface="Poppins" pitchFamily="2" charset="77"/>
                <a:cs typeface="Poppins" pitchFamily="2" charset="77"/>
              </a:rPr>
              <a:t>Vujović</a:t>
            </a:r>
          </a:p>
          <a:p>
            <a:pPr algn="ctr">
              <a:lnSpc>
                <a:spcPts val="1350"/>
              </a:lnSpc>
            </a:pPr>
            <a:endParaRPr lang="hr-HR" sz="1400" i="1" spc="-8" dirty="0">
              <a:latin typeface="Poppins" pitchFamily="2" charset="77"/>
              <a:cs typeface="Poppins" pitchFamily="2" charset="77"/>
            </a:endParaRPr>
          </a:p>
          <a:p>
            <a:pPr algn="ctr">
              <a:lnSpc>
                <a:spcPts val="1350"/>
              </a:lnSpc>
            </a:pPr>
            <a:r>
              <a:rPr lang="hr-HR" sz="1400" i="1" spc="-8" dirty="0">
                <a:latin typeface="Poppins" pitchFamily="2" charset="77"/>
                <a:cs typeface="Poppins" pitchFamily="2" charset="77"/>
              </a:rPr>
              <a:t>UPH</a:t>
            </a:r>
            <a:endParaRPr lang="en-US" sz="1400" i="1" spc="-8" dirty="0">
              <a:latin typeface="Poppins" pitchFamily="2" charset="77"/>
              <a:cs typeface="Poppins" pitchFamily="2" charset="77"/>
            </a:endParaRPr>
          </a:p>
        </p:txBody>
      </p:sp>
      <p:sp>
        <p:nvSpPr>
          <p:cNvPr id="35" name="TextBox 34">
            <a:extLst>
              <a:ext uri="{FF2B5EF4-FFF2-40B4-BE49-F238E27FC236}">
                <a16:creationId xmlns:a16="http://schemas.microsoft.com/office/drawing/2014/main" id="{99A9D3EB-9498-40AD-91E4-044B37D54127}"/>
              </a:ext>
            </a:extLst>
          </p:cNvPr>
          <p:cNvSpPr txBox="1"/>
          <p:nvPr/>
        </p:nvSpPr>
        <p:spPr>
          <a:xfrm>
            <a:off x="2263097" y="4860582"/>
            <a:ext cx="1364869" cy="990015"/>
          </a:xfrm>
          <a:prstGeom prst="rect">
            <a:avLst/>
          </a:prstGeom>
          <a:noFill/>
        </p:spPr>
        <p:txBody>
          <a:bodyPr wrap="square" rtlCol="0">
            <a:spAutoFit/>
          </a:bodyPr>
          <a:lstStyle/>
          <a:p>
            <a:pPr algn="ctr">
              <a:lnSpc>
                <a:spcPts val="1350"/>
              </a:lnSpc>
            </a:pPr>
            <a:r>
              <a:rPr lang="hr-HR" sz="1400" spc="-8" dirty="0">
                <a:latin typeface="Poppins" pitchFamily="2" charset="77"/>
                <a:cs typeface="Poppins" pitchFamily="2" charset="77"/>
              </a:rPr>
              <a:t>Igor</a:t>
            </a:r>
          </a:p>
          <a:p>
            <a:pPr algn="ctr">
              <a:lnSpc>
                <a:spcPts val="1350"/>
              </a:lnSpc>
            </a:pPr>
            <a:r>
              <a:rPr lang="hr-HR" sz="1400" spc="-8" dirty="0">
                <a:latin typeface="Poppins" pitchFamily="2" charset="77"/>
                <a:cs typeface="Poppins" pitchFamily="2" charset="77"/>
              </a:rPr>
              <a:t>Škrgatić</a:t>
            </a:r>
          </a:p>
          <a:p>
            <a:pPr algn="ctr">
              <a:lnSpc>
                <a:spcPts val="1350"/>
              </a:lnSpc>
            </a:pPr>
            <a:endParaRPr lang="hr-HR" sz="1400" i="1" spc="-8" dirty="0">
              <a:latin typeface="Poppins" pitchFamily="2" charset="77"/>
              <a:cs typeface="Poppins" pitchFamily="2" charset="77"/>
            </a:endParaRPr>
          </a:p>
          <a:p>
            <a:pPr algn="ctr">
              <a:lnSpc>
                <a:spcPts val="1350"/>
              </a:lnSpc>
            </a:pPr>
            <a:r>
              <a:rPr lang="hr-HR" sz="1400" i="1" spc="-8" dirty="0">
                <a:latin typeface="Poppins" pitchFamily="2" charset="77"/>
                <a:cs typeface="Poppins" pitchFamily="2" charset="77"/>
              </a:rPr>
              <a:t>Be-On, Padobran</a:t>
            </a:r>
            <a:endParaRPr lang="en-US" sz="1400" i="1" spc="-8" dirty="0">
              <a:latin typeface="Poppins" pitchFamily="2" charset="77"/>
              <a:cs typeface="Poppins" pitchFamily="2" charset="77"/>
            </a:endParaRPr>
          </a:p>
        </p:txBody>
      </p:sp>
      <p:sp>
        <p:nvSpPr>
          <p:cNvPr id="37" name="TextBox 36">
            <a:extLst>
              <a:ext uri="{FF2B5EF4-FFF2-40B4-BE49-F238E27FC236}">
                <a16:creationId xmlns:a16="http://schemas.microsoft.com/office/drawing/2014/main" id="{A82E3F0D-D983-41EC-8B67-A2CF9862E928}"/>
              </a:ext>
            </a:extLst>
          </p:cNvPr>
          <p:cNvSpPr txBox="1"/>
          <p:nvPr/>
        </p:nvSpPr>
        <p:spPr>
          <a:xfrm>
            <a:off x="3882768" y="4860582"/>
            <a:ext cx="1364869" cy="990015"/>
          </a:xfrm>
          <a:prstGeom prst="rect">
            <a:avLst/>
          </a:prstGeom>
          <a:noFill/>
        </p:spPr>
        <p:txBody>
          <a:bodyPr wrap="square" rtlCol="0">
            <a:spAutoFit/>
          </a:bodyPr>
          <a:lstStyle/>
          <a:p>
            <a:pPr algn="ctr">
              <a:lnSpc>
                <a:spcPts val="1350"/>
              </a:lnSpc>
            </a:pPr>
            <a:r>
              <a:rPr lang="hr-HR" sz="1400" spc="-8" dirty="0">
                <a:latin typeface="Poppins" pitchFamily="2" charset="77"/>
                <a:cs typeface="Poppins" pitchFamily="2" charset="77"/>
              </a:rPr>
              <a:t>Suzana </a:t>
            </a:r>
            <a:r>
              <a:rPr lang="hr-HR" sz="1400" spc="-8" dirty="0" err="1">
                <a:latin typeface="Poppins" pitchFamily="2" charset="77"/>
                <a:cs typeface="Poppins" pitchFamily="2" charset="77"/>
              </a:rPr>
              <a:t>Kolesar</a:t>
            </a:r>
            <a:endParaRPr lang="hr-HR" sz="1400" spc="-8" dirty="0">
              <a:latin typeface="Poppins" pitchFamily="2" charset="77"/>
              <a:cs typeface="Poppins" pitchFamily="2" charset="77"/>
            </a:endParaRPr>
          </a:p>
          <a:p>
            <a:pPr algn="ctr">
              <a:lnSpc>
                <a:spcPts val="1350"/>
              </a:lnSpc>
            </a:pPr>
            <a:endParaRPr lang="hr-HR" sz="1400" i="1" spc="-8" dirty="0">
              <a:latin typeface="Poppins" pitchFamily="2" charset="77"/>
              <a:cs typeface="Poppins" pitchFamily="2" charset="77"/>
            </a:endParaRPr>
          </a:p>
          <a:p>
            <a:pPr algn="ctr">
              <a:lnSpc>
                <a:spcPts val="1350"/>
              </a:lnSpc>
            </a:pPr>
            <a:r>
              <a:rPr lang="hr-HR" sz="1400" i="1" spc="-8" dirty="0">
                <a:latin typeface="Poppins" pitchFamily="2" charset="77"/>
                <a:cs typeface="Poppins" pitchFamily="2" charset="77"/>
              </a:rPr>
              <a:t>Padobran, UPH</a:t>
            </a:r>
            <a:endParaRPr lang="en-US" sz="1400" i="1" spc="-8" dirty="0">
              <a:latin typeface="Poppins" pitchFamily="2" charset="77"/>
              <a:cs typeface="Poppins" pitchFamily="2" charset="77"/>
            </a:endParaRPr>
          </a:p>
        </p:txBody>
      </p:sp>
      <p:sp>
        <p:nvSpPr>
          <p:cNvPr id="39" name="TextBox 38">
            <a:extLst>
              <a:ext uri="{FF2B5EF4-FFF2-40B4-BE49-F238E27FC236}">
                <a16:creationId xmlns:a16="http://schemas.microsoft.com/office/drawing/2014/main" id="{A0536A80-F6BC-4BE1-982B-84EFE5E251C9}"/>
              </a:ext>
            </a:extLst>
          </p:cNvPr>
          <p:cNvSpPr txBox="1"/>
          <p:nvPr/>
        </p:nvSpPr>
        <p:spPr>
          <a:xfrm>
            <a:off x="5511429" y="4860582"/>
            <a:ext cx="1364869" cy="995401"/>
          </a:xfrm>
          <a:prstGeom prst="rect">
            <a:avLst/>
          </a:prstGeom>
          <a:noFill/>
        </p:spPr>
        <p:txBody>
          <a:bodyPr wrap="square" rtlCol="0">
            <a:spAutoFit/>
          </a:bodyPr>
          <a:lstStyle/>
          <a:p>
            <a:pPr algn="ctr">
              <a:lnSpc>
                <a:spcPts val="1350"/>
              </a:lnSpc>
            </a:pPr>
            <a:r>
              <a:rPr lang="hr-HR" sz="1400" spc="-8" dirty="0">
                <a:latin typeface="Poppins" pitchFamily="2" charset="77"/>
                <a:cs typeface="Poppins" pitchFamily="2" charset="77"/>
              </a:rPr>
              <a:t>Igor Mavrović</a:t>
            </a:r>
          </a:p>
          <a:p>
            <a:pPr algn="ctr">
              <a:lnSpc>
                <a:spcPts val="1350"/>
              </a:lnSpc>
            </a:pPr>
            <a:endParaRPr lang="hr-HR" sz="1400" i="1" spc="-8" dirty="0">
              <a:latin typeface="Poppins" pitchFamily="2" charset="77"/>
              <a:cs typeface="Poppins" pitchFamily="2" charset="77"/>
            </a:endParaRPr>
          </a:p>
          <a:p>
            <a:pPr algn="ctr">
              <a:lnSpc>
                <a:spcPts val="1350"/>
              </a:lnSpc>
            </a:pPr>
            <a:r>
              <a:rPr lang="hr-HR" sz="1400" i="1" spc="-8" dirty="0">
                <a:latin typeface="Poppins" pitchFamily="2" charset="77"/>
                <a:cs typeface="Poppins" pitchFamily="2" charset="77"/>
              </a:rPr>
              <a:t>Padobran, UPH</a:t>
            </a:r>
            <a:endParaRPr lang="en-US" sz="1400" i="1" spc="-8" dirty="0">
              <a:latin typeface="Poppins" pitchFamily="2" charset="77"/>
              <a:cs typeface="Poppins" pitchFamily="2" charset="77"/>
            </a:endParaRPr>
          </a:p>
        </p:txBody>
      </p:sp>
      <p:sp>
        <p:nvSpPr>
          <p:cNvPr id="41" name="TextBox 40">
            <a:extLst>
              <a:ext uri="{FF2B5EF4-FFF2-40B4-BE49-F238E27FC236}">
                <a16:creationId xmlns:a16="http://schemas.microsoft.com/office/drawing/2014/main" id="{19BCB9C6-B997-468F-B9E7-EB9C7F864C7E}"/>
              </a:ext>
            </a:extLst>
          </p:cNvPr>
          <p:cNvSpPr txBox="1"/>
          <p:nvPr/>
        </p:nvSpPr>
        <p:spPr>
          <a:xfrm>
            <a:off x="7134806" y="4860582"/>
            <a:ext cx="1364869" cy="810478"/>
          </a:xfrm>
          <a:prstGeom prst="rect">
            <a:avLst/>
          </a:prstGeom>
          <a:noFill/>
        </p:spPr>
        <p:txBody>
          <a:bodyPr wrap="square" rtlCol="0">
            <a:spAutoFit/>
          </a:bodyPr>
          <a:lstStyle/>
          <a:p>
            <a:pPr algn="ctr">
              <a:lnSpc>
                <a:spcPts val="1350"/>
              </a:lnSpc>
            </a:pPr>
            <a:r>
              <a:rPr lang="hr-HR" sz="1400" spc="-8" dirty="0">
                <a:latin typeface="Poppins" pitchFamily="2" charset="77"/>
                <a:cs typeface="Poppins" pitchFamily="2" charset="77"/>
              </a:rPr>
              <a:t>Mateja Poslon</a:t>
            </a:r>
          </a:p>
          <a:p>
            <a:pPr algn="ctr">
              <a:lnSpc>
                <a:spcPts val="1350"/>
              </a:lnSpc>
            </a:pPr>
            <a:endParaRPr lang="hr-HR" sz="1400" i="1" spc="-8" dirty="0">
              <a:latin typeface="Poppins" pitchFamily="2" charset="77"/>
              <a:cs typeface="Poppins" pitchFamily="2" charset="77"/>
            </a:endParaRPr>
          </a:p>
          <a:p>
            <a:pPr algn="ctr">
              <a:lnSpc>
                <a:spcPts val="1350"/>
              </a:lnSpc>
            </a:pPr>
            <a:r>
              <a:rPr lang="hr-HR" sz="1400" i="1" spc="-8" dirty="0">
                <a:latin typeface="Poppins" pitchFamily="2" charset="77"/>
                <a:cs typeface="Poppins" pitchFamily="2" charset="77"/>
              </a:rPr>
              <a:t>Be-On</a:t>
            </a:r>
            <a:endParaRPr lang="en-US" sz="1400" i="1" spc="-8" dirty="0">
              <a:latin typeface="Poppins" pitchFamily="2" charset="77"/>
              <a:cs typeface="Poppins" pitchFamily="2" charset="77"/>
            </a:endParaRPr>
          </a:p>
        </p:txBody>
      </p:sp>
      <p:pic>
        <p:nvPicPr>
          <p:cNvPr id="30" name="Picture 29">
            <a:extLst>
              <a:ext uri="{FF2B5EF4-FFF2-40B4-BE49-F238E27FC236}">
                <a16:creationId xmlns:a16="http://schemas.microsoft.com/office/drawing/2014/main" id="{F8D4CFD9-74E3-11BB-C5D7-70118D5D6526}"/>
              </a:ext>
            </a:extLst>
          </p:cNvPr>
          <p:cNvPicPr>
            <a:picLocks noChangeAspect="1"/>
          </p:cNvPicPr>
          <p:nvPr/>
        </p:nvPicPr>
        <p:blipFill>
          <a:blip r:embed="rId3"/>
          <a:stretch>
            <a:fillRect/>
          </a:stretch>
        </p:blipFill>
        <p:spPr>
          <a:xfrm>
            <a:off x="7560027" y="62873"/>
            <a:ext cx="1583973" cy="1335394"/>
          </a:xfrm>
          <a:prstGeom prst="rect">
            <a:avLst/>
          </a:prstGeom>
        </p:spPr>
      </p:pic>
      <p:pic>
        <p:nvPicPr>
          <p:cNvPr id="31" name="Picture 30">
            <a:extLst>
              <a:ext uri="{FF2B5EF4-FFF2-40B4-BE49-F238E27FC236}">
                <a16:creationId xmlns:a16="http://schemas.microsoft.com/office/drawing/2014/main" id="{F28E50A7-2695-9891-282C-386FAAAE142F}"/>
              </a:ext>
            </a:extLst>
          </p:cNvPr>
          <p:cNvPicPr>
            <a:picLocks noChangeAspect="1"/>
          </p:cNvPicPr>
          <p:nvPr/>
        </p:nvPicPr>
        <p:blipFill>
          <a:blip r:embed="rId4"/>
          <a:stretch>
            <a:fillRect/>
          </a:stretch>
        </p:blipFill>
        <p:spPr>
          <a:xfrm>
            <a:off x="77657" y="64537"/>
            <a:ext cx="1076325" cy="9906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Razlozi za pokretanje projekta</a:t>
            </a:r>
            <a:endParaRPr lang="es-ES" sz="2800" b="0" strike="noStrike" spc="-1" dirty="0">
              <a:solidFill>
                <a:srgbClr val="000000"/>
              </a:solidFill>
              <a:uFill>
                <a:solidFill>
                  <a:srgbClr val="FFFFFF"/>
                </a:solidFill>
              </a:uFill>
            </a:endParaRPr>
          </a:p>
        </p:txBody>
      </p:sp>
      <p:sp>
        <p:nvSpPr>
          <p:cNvPr id="175" name="TextShape 2"/>
          <p:cNvSpPr txBox="1"/>
          <p:nvPr/>
        </p:nvSpPr>
        <p:spPr>
          <a:xfrm>
            <a:off x="612720" y="1612831"/>
            <a:ext cx="8152920" cy="4610987"/>
          </a:xfrm>
          <a:prstGeom prst="rect">
            <a:avLst/>
          </a:prstGeom>
          <a:solidFill>
            <a:schemeClr val="bg1"/>
          </a:solidFill>
          <a:ln>
            <a:noFill/>
          </a:ln>
        </p:spPr>
        <p:txBody>
          <a:bodyPr lIns="90000" tIns="45000" rIns="90000" bIns="45000">
            <a:normAutofit fontScale="85000" lnSpcReduction="20000"/>
          </a:bodyPr>
          <a:lstStyle/>
          <a:p>
            <a:pPr algn="just">
              <a:lnSpc>
                <a:spcPct val="150000"/>
              </a:lnSpc>
              <a:spcAft>
                <a:spcPts val="800"/>
              </a:spcAft>
            </a:pPr>
            <a:r>
              <a:rPr lang="en-US" dirty="0" err="1">
                <a:cs typeface="Times New Roman" panose="02020603050405020304" pitchFamily="18" charset="0"/>
              </a:rPr>
              <a:t>Europska</a:t>
            </a:r>
            <a:r>
              <a:rPr lang="en-US" dirty="0">
                <a:cs typeface="Times New Roman" panose="02020603050405020304" pitchFamily="18" charset="0"/>
              </a:rPr>
              <a:t> </a:t>
            </a:r>
            <a:r>
              <a:rPr lang="en-US" dirty="0" err="1">
                <a:cs typeface="Times New Roman" panose="02020603050405020304" pitchFamily="18" charset="0"/>
              </a:rPr>
              <a:t>komisija</a:t>
            </a:r>
            <a:r>
              <a:rPr lang="en-US" dirty="0">
                <a:cs typeface="Times New Roman" panose="02020603050405020304" pitchFamily="18" charset="0"/>
              </a:rPr>
              <a:t> </a:t>
            </a:r>
            <a:r>
              <a:rPr lang="en-US" dirty="0" err="1">
                <a:cs typeface="Times New Roman" panose="02020603050405020304" pitchFamily="18" charset="0"/>
              </a:rPr>
              <a:t>putem</a:t>
            </a:r>
            <a:r>
              <a:rPr lang="en-US" dirty="0">
                <a:cs typeface="Times New Roman" panose="02020603050405020304" pitchFamily="18" charset="0"/>
              </a:rPr>
              <a:t> </a:t>
            </a:r>
            <a:r>
              <a:rPr lang="en-US" dirty="0" err="1">
                <a:cs typeface="Times New Roman" panose="02020603050405020304" pitchFamily="18" charset="0"/>
              </a:rPr>
              <a:t>Agencije</a:t>
            </a:r>
            <a:r>
              <a:rPr lang="en-US" dirty="0">
                <a:cs typeface="Times New Roman" panose="02020603050405020304" pitchFamily="18" charset="0"/>
              </a:rPr>
              <a:t> za </a:t>
            </a:r>
            <a:r>
              <a:rPr lang="en-US" dirty="0" err="1">
                <a:cs typeface="Times New Roman" panose="02020603050405020304" pitchFamily="18" charset="0"/>
              </a:rPr>
              <a:t>potrošače</a:t>
            </a:r>
            <a:r>
              <a:rPr lang="en-US" dirty="0">
                <a:cs typeface="Times New Roman" panose="02020603050405020304" pitchFamily="18" charset="0"/>
              </a:rPr>
              <a:t>, </a:t>
            </a:r>
            <a:r>
              <a:rPr lang="en-US" dirty="0" err="1">
                <a:cs typeface="Times New Roman" panose="02020603050405020304" pitchFamily="18" charset="0"/>
              </a:rPr>
              <a:t>zdravlje</a:t>
            </a:r>
            <a:r>
              <a:rPr lang="en-US" dirty="0">
                <a:cs typeface="Times New Roman" panose="02020603050405020304" pitchFamily="18" charset="0"/>
              </a:rPr>
              <a:t>, </a:t>
            </a:r>
            <a:r>
              <a:rPr lang="en-US" dirty="0" err="1">
                <a:cs typeface="Times New Roman" panose="02020603050405020304" pitchFamily="18" charset="0"/>
              </a:rPr>
              <a:t>poljoprivredu</a:t>
            </a:r>
            <a:r>
              <a:rPr lang="en-US" dirty="0">
                <a:cs typeface="Times New Roman" panose="02020603050405020304" pitchFamily="18" charset="0"/>
              </a:rPr>
              <a:t> </a:t>
            </a:r>
            <a:r>
              <a:rPr lang="en-US" dirty="0" err="1">
                <a:cs typeface="Times New Roman" panose="02020603050405020304" pitchFamily="18" charset="0"/>
              </a:rPr>
              <a:t>i</a:t>
            </a:r>
            <a:r>
              <a:rPr lang="en-US" dirty="0">
                <a:cs typeface="Times New Roman" panose="02020603050405020304" pitchFamily="18" charset="0"/>
              </a:rPr>
              <a:t> </a:t>
            </a:r>
            <a:r>
              <a:rPr lang="en-US" dirty="0" err="1">
                <a:cs typeface="Times New Roman" panose="02020603050405020304" pitchFamily="18" charset="0"/>
              </a:rPr>
              <a:t>hranu</a:t>
            </a:r>
            <a:r>
              <a:rPr lang="en-US" dirty="0">
                <a:cs typeface="Times New Roman" panose="02020603050405020304" pitchFamily="18" charset="0"/>
              </a:rPr>
              <a:t> </a:t>
            </a:r>
            <a:r>
              <a:rPr lang="en-US" dirty="0" err="1">
                <a:cs typeface="Times New Roman" panose="02020603050405020304" pitchFamily="18" charset="0"/>
              </a:rPr>
              <a:t>raspisala</a:t>
            </a:r>
            <a:r>
              <a:rPr lang="en-US" dirty="0">
                <a:cs typeface="Times New Roman" panose="02020603050405020304" pitchFamily="18" charset="0"/>
              </a:rPr>
              <a:t> je </a:t>
            </a:r>
            <a:r>
              <a:rPr lang="en-US" dirty="0" err="1">
                <a:cs typeface="Times New Roman" panose="02020603050405020304" pitchFamily="18" charset="0"/>
              </a:rPr>
              <a:t>krajem</a:t>
            </a:r>
            <a:r>
              <a:rPr lang="en-US" dirty="0">
                <a:cs typeface="Times New Roman" panose="02020603050405020304" pitchFamily="18" charset="0"/>
              </a:rPr>
              <a:t> 2019. </a:t>
            </a:r>
            <a:r>
              <a:rPr lang="en-US" dirty="0" err="1">
                <a:cs typeface="Times New Roman" panose="02020603050405020304" pitchFamily="18" charset="0"/>
              </a:rPr>
              <a:t>godine</a:t>
            </a:r>
            <a:r>
              <a:rPr lang="en-US" dirty="0">
                <a:cs typeface="Times New Roman" panose="02020603050405020304" pitchFamily="18" charset="0"/>
              </a:rPr>
              <a:t> </a:t>
            </a:r>
            <a:r>
              <a:rPr lang="en-US" dirty="0" err="1">
                <a:cs typeface="Times New Roman" panose="02020603050405020304" pitchFamily="18" charset="0"/>
              </a:rPr>
              <a:t>poziv</a:t>
            </a:r>
            <a:r>
              <a:rPr lang="en-US" dirty="0">
                <a:cs typeface="Times New Roman" panose="02020603050405020304" pitchFamily="18" charset="0"/>
              </a:rPr>
              <a:t> (CHAFEA/2019/CP/02) za </a:t>
            </a:r>
            <a:r>
              <a:rPr lang="en-US" dirty="0" err="1">
                <a:cs typeface="Times New Roman" panose="02020603050405020304" pitchFamily="18" charset="0"/>
              </a:rPr>
              <a:t>proširenje</a:t>
            </a:r>
            <a:r>
              <a:rPr lang="en-US" dirty="0">
                <a:cs typeface="Times New Roman" panose="02020603050405020304" pitchFamily="18" charset="0"/>
              </a:rPr>
              <a:t> </a:t>
            </a:r>
            <a:r>
              <a:rPr lang="en-US" dirty="0" err="1">
                <a:cs typeface="Times New Roman" panose="02020603050405020304" pitchFamily="18" charset="0"/>
              </a:rPr>
              <a:t>dostupnosti</a:t>
            </a:r>
            <a:r>
              <a:rPr lang="en-US" dirty="0">
                <a:cs typeface="Times New Roman" panose="02020603050405020304" pitchFamily="18" charset="0"/>
              </a:rPr>
              <a:t> </a:t>
            </a:r>
            <a:r>
              <a:rPr lang="en-US" dirty="0" err="1">
                <a:cs typeface="Times New Roman" panose="02020603050405020304" pitchFamily="18" charset="0"/>
              </a:rPr>
              <a:t>i</a:t>
            </a:r>
            <a:r>
              <a:rPr lang="en-US" dirty="0">
                <a:cs typeface="Times New Roman" panose="02020603050405020304" pitchFamily="18" charset="0"/>
              </a:rPr>
              <a:t> </a:t>
            </a:r>
            <a:r>
              <a:rPr lang="en-US" dirty="0" err="1">
                <a:cs typeface="Times New Roman" panose="02020603050405020304" pitchFamily="18" charset="0"/>
              </a:rPr>
              <a:t>povećanje</a:t>
            </a:r>
            <a:r>
              <a:rPr lang="en-US" dirty="0">
                <a:cs typeface="Times New Roman" panose="02020603050405020304" pitchFamily="18" charset="0"/>
              </a:rPr>
              <a:t> </a:t>
            </a:r>
            <a:r>
              <a:rPr lang="en-US" dirty="0" err="1">
                <a:cs typeface="Times New Roman" panose="02020603050405020304" pitchFamily="18" charset="0"/>
              </a:rPr>
              <a:t>kvalitete</a:t>
            </a:r>
            <a:r>
              <a:rPr lang="en-US" dirty="0">
                <a:cs typeface="Times New Roman" panose="02020603050405020304" pitchFamily="18" charset="0"/>
              </a:rPr>
              <a:t> </a:t>
            </a:r>
            <a:r>
              <a:rPr lang="en-US" dirty="0" err="1">
                <a:cs typeface="Times New Roman" panose="02020603050405020304" pitchFamily="18" charset="0"/>
              </a:rPr>
              <a:t>usluga</a:t>
            </a:r>
            <a:r>
              <a:rPr lang="en-US" dirty="0">
                <a:cs typeface="Times New Roman" panose="02020603050405020304" pitchFamily="18" charset="0"/>
              </a:rPr>
              <a:t> </a:t>
            </a:r>
            <a:r>
              <a:rPr lang="en-US" dirty="0" err="1">
                <a:cs typeface="Times New Roman" panose="02020603050405020304" pitchFamily="18" charset="0"/>
              </a:rPr>
              <a:t>savjetovanja</a:t>
            </a:r>
            <a:r>
              <a:rPr lang="en-US" dirty="0">
                <a:cs typeface="Times New Roman" panose="02020603050405020304" pitchFamily="18" charset="0"/>
              </a:rPr>
              <a:t> o </a:t>
            </a:r>
            <a:r>
              <a:rPr lang="en-US" dirty="0" err="1">
                <a:cs typeface="Times New Roman" panose="02020603050405020304" pitchFamily="18" charset="0"/>
              </a:rPr>
              <a:t>dugu</a:t>
            </a:r>
            <a:r>
              <a:rPr lang="en-US" dirty="0">
                <a:cs typeface="Times New Roman" panose="02020603050405020304" pitchFamily="18" charset="0"/>
              </a:rPr>
              <a:t> za </a:t>
            </a:r>
            <a:r>
              <a:rPr lang="en-US" dirty="0" err="1">
                <a:cs typeface="Times New Roman" panose="02020603050405020304" pitchFamily="18" charset="0"/>
              </a:rPr>
              <a:t>europska</a:t>
            </a:r>
            <a:r>
              <a:rPr lang="en-US" dirty="0">
                <a:cs typeface="Times New Roman" panose="02020603050405020304" pitchFamily="18" charset="0"/>
              </a:rPr>
              <a:t> </a:t>
            </a:r>
            <a:r>
              <a:rPr lang="en-US" dirty="0" err="1">
                <a:cs typeface="Times New Roman" panose="02020603050405020304" pitchFamily="18" charset="0"/>
              </a:rPr>
              <a:t>kućanstva</a:t>
            </a:r>
            <a:r>
              <a:rPr lang="en-US" dirty="0">
                <a:cs typeface="Times New Roman" panose="02020603050405020304" pitchFamily="18" charset="0"/>
              </a:rPr>
              <a:t>. </a:t>
            </a:r>
            <a:r>
              <a:rPr lang="en-US" dirty="0" err="1">
                <a:cs typeface="Times New Roman" panose="02020603050405020304" pitchFamily="18" charset="0"/>
              </a:rPr>
              <a:t>Poziv</a:t>
            </a:r>
            <a:r>
              <a:rPr lang="en-US" dirty="0">
                <a:cs typeface="Times New Roman" panose="02020603050405020304" pitchFamily="18" charset="0"/>
              </a:rPr>
              <a:t> </a:t>
            </a:r>
            <a:r>
              <a:rPr lang="en-US" dirty="0" err="1">
                <a:cs typeface="Times New Roman" panose="02020603050405020304" pitchFamily="18" charset="0"/>
              </a:rPr>
              <a:t>proizlazi</a:t>
            </a:r>
            <a:r>
              <a:rPr lang="en-US" dirty="0">
                <a:cs typeface="Times New Roman" panose="02020603050405020304" pitchFamily="18" charset="0"/>
              </a:rPr>
              <a:t> </a:t>
            </a:r>
            <a:r>
              <a:rPr lang="en-US" dirty="0" err="1">
                <a:cs typeface="Times New Roman" panose="02020603050405020304" pitchFamily="18" charset="0"/>
              </a:rPr>
              <a:t>iz</a:t>
            </a:r>
            <a:r>
              <a:rPr lang="en-US" dirty="0">
                <a:cs typeface="Times New Roman" panose="02020603050405020304" pitchFamily="18" charset="0"/>
              </a:rPr>
              <a:t> </a:t>
            </a:r>
            <a:r>
              <a:rPr lang="en-US" dirty="0" err="1">
                <a:cs typeface="Times New Roman" panose="02020603050405020304" pitchFamily="18" charset="0"/>
              </a:rPr>
              <a:t>više</a:t>
            </a:r>
            <a:r>
              <a:rPr lang="en-US" dirty="0">
                <a:cs typeface="Times New Roman" panose="02020603050405020304" pitchFamily="18" charset="0"/>
              </a:rPr>
              <a:t> </a:t>
            </a:r>
            <a:r>
              <a:rPr lang="en-US" dirty="0" err="1">
                <a:cs typeface="Times New Roman" panose="02020603050405020304" pitchFamily="18" charset="0"/>
              </a:rPr>
              <a:t>strateških</a:t>
            </a:r>
            <a:r>
              <a:rPr lang="en-US" dirty="0">
                <a:cs typeface="Times New Roman" panose="02020603050405020304" pitchFamily="18" charset="0"/>
              </a:rPr>
              <a:t> </a:t>
            </a:r>
            <a:r>
              <a:rPr lang="en-US" dirty="0" err="1">
                <a:cs typeface="Times New Roman" panose="02020603050405020304" pitchFamily="18" charset="0"/>
              </a:rPr>
              <a:t>dokumenata</a:t>
            </a:r>
            <a:r>
              <a:rPr lang="en-US" dirty="0">
                <a:cs typeface="Times New Roman" panose="02020603050405020304" pitchFamily="18" charset="0"/>
              </a:rPr>
              <a:t>, </a:t>
            </a:r>
            <a:r>
              <a:rPr lang="en-US" dirty="0" err="1">
                <a:cs typeface="Times New Roman" panose="02020603050405020304" pitchFamily="18" charset="0"/>
              </a:rPr>
              <a:t>programa</a:t>
            </a:r>
            <a:r>
              <a:rPr lang="en-US" dirty="0">
                <a:cs typeface="Times New Roman" panose="02020603050405020304" pitchFamily="18" charset="0"/>
              </a:rPr>
              <a:t>, </a:t>
            </a:r>
            <a:r>
              <a:rPr lang="en-US" dirty="0" err="1">
                <a:cs typeface="Times New Roman" panose="02020603050405020304" pitchFamily="18" charset="0"/>
              </a:rPr>
              <a:t>akcijskih</a:t>
            </a:r>
            <a:r>
              <a:rPr lang="en-US" dirty="0">
                <a:cs typeface="Times New Roman" panose="02020603050405020304" pitchFamily="18" charset="0"/>
              </a:rPr>
              <a:t> </a:t>
            </a:r>
            <a:r>
              <a:rPr lang="en-US" dirty="0" err="1">
                <a:cs typeface="Times New Roman" panose="02020603050405020304" pitchFamily="18" charset="0"/>
              </a:rPr>
              <a:t>planova</a:t>
            </a:r>
            <a:r>
              <a:rPr lang="en-US" dirty="0">
                <a:cs typeface="Times New Roman" panose="02020603050405020304" pitchFamily="18" charset="0"/>
              </a:rPr>
              <a:t> (</a:t>
            </a:r>
            <a:r>
              <a:rPr lang="en-US" dirty="0" err="1">
                <a:cs typeface="Times New Roman" panose="02020603050405020304" pitchFamily="18" charset="0"/>
              </a:rPr>
              <a:t>Akcijski</a:t>
            </a:r>
            <a:r>
              <a:rPr lang="en-US" dirty="0">
                <a:cs typeface="Times New Roman" panose="02020603050405020304" pitchFamily="18" charset="0"/>
              </a:rPr>
              <a:t> plan za fin. </a:t>
            </a:r>
            <a:r>
              <a:rPr lang="en-US" dirty="0" err="1">
                <a:cs typeface="Times New Roman" panose="02020603050405020304" pitchFamily="18" charset="0"/>
              </a:rPr>
              <a:t>usluge</a:t>
            </a:r>
            <a:r>
              <a:rPr lang="en-US" dirty="0">
                <a:cs typeface="Times New Roman" panose="02020603050405020304" pitchFamily="18" charset="0"/>
              </a:rPr>
              <a:t> </a:t>
            </a:r>
            <a:r>
              <a:rPr lang="en-US" dirty="0" err="1">
                <a:cs typeface="Times New Roman" panose="02020603050405020304" pitchFamily="18" charset="0"/>
              </a:rPr>
              <a:t>namijenjene</a:t>
            </a:r>
            <a:r>
              <a:rPr lang="en-US" dirty="0">
                <a:cs typeface="Times New Roman" panose="02020603050405020304" pitchFamily="18" charset="0"/>
              </a:rPr>
              <a:t> </a:t>
            </a:r>
            <a:r>
              <a:rPr lang="en-US" dirty="0" err="1">
                <a:cs typeface="Times New Roman" panose="02020603050405020304" pitchFamily="18" charset="0"/>
              </a:rPr>
              <a:t>potrošačima</a:t>
            </a:r>
            <a:r>
              <a:rPr lang="en-US" dirty="0">
                <a:cs typeface="Times New Roman" panose="02020603050405020304" pitchFamily="18" charset="0"/>
              </a:rPr>
              <a:t> COM/2017/0139) </a:t>
            </a:r>
            <a:r>
              <a:rPr lang="en-US" dirty="0" err="1">
                <a:cs typeface="Times New Roman" panose="02020603050405020304" pitchFamily="18" charset="0"/>
              </a:rPr>
              <a:t>i</a:t>
            </a:r>
            <a:r>
              <a:rPr lang="en-US" dirty="0">
                <a:cs typeface="Times New Roman" panose="02020603050405020304" pitchFamily="18" charset="0"/>
              </a:rPr>
              <a:t> </a:t>
            </a:r>
            <a:r>
              <a:rPr lang="en-US" dirty="0" err="1">
                <a:cs typeface="Times New Roman" panose="02020603050405020304" pitchFamily="18" charset="0"/>
              </a:rPr>
              <a:t>dva</a:t>
            </a:r>
            <a:r>
              <a:rPr lang="en-US" dirty="0">
                <a:cs typeface="Times New Roman" panose="02020603050405020304" pitchFamily="18" charset="0"/>
              </a:rPr>
              <a:t> </a:t>
            </a:r>
            <a:r>
              <a:rPr lang="en-US" dirty="0" err="1">
                <a:cs typeface="Times New Roman" panose="02020603050405020304" pitchFamily="18" charset="0"/>
              </a:rPr>
              <a:t>velika</a:t>
            </a:r>
            <a:r>
              <a:rPr lang="en-US" dirty="0">
                <a:cs typeface="Times New Roman" panose="02020603050405020304" pitchFamily="18" charset="0"/>
              </a:rPr>
              <a:t> </a:t>
            </a:r>
            <a:r>
              <a:rPr lang="en-US" dirty="0" err="1">
                <a:cs typeface="Times New Roman" panose="02020603050405020304" pitchFamily="18" charset="0"/>
              </a:rPr>
              <a:t>istraživanja</a:t>
            </a:r>
            <a:r>
              <a:rPr lang="en-US" dirty="0">
                <a:cs typeface="Times New Roman" panose="02020603050405020304" pitchFamily="18" charset="0"/>
              </a:rPr>
              <a:t> (2008 </a:t>
            </a:r>
            <a:r>
              <a:rPr lang="en-US" dirty="0" err="1">
                <a:cs typeface="Times New Roman" panose="02020603050405020304" pitchFamily="18" charset="0"/>
              </a:rPr>
              <a:t>i</a:t>
            </a:r>
            <a:r>
              <a:rPr lang="en-US" dirty="0">
                <a:cs typeface="Times New Roman" panose="02020603050405020304" pitchFamily="18" charset="0"/>
              </a:rPr>
              <a:t> 2012-2013) </a:t>
            </a:r>
            <a:r>
              <a:rPr lang="en-US" dirty="0" err="1">
                <a:cs typeface="Times New Roman" panose="02020603050405020304" pitchFamily="18" charset="0"/>
              </a:rPr>
              <a:t>kojima</a:t>
            </a:r>
            <a:r>
              <a:rPr lang="en-US" dirty="0">
                <a:cs typeface="Times New Roman" panose="02020603050405020304" pitchFamily="18" charset="0"/>
              </a:rPr>
              <a:t> je </a:t>
            </a:r>
            <a:r>
              <a:rPr lang="en-US" dirty="0" err="1">
                <a:cs typeface="Times New Roman" panose="02020603050405020304" pitchFamily="18" charset="0"/>
              </a:rPr>
              <a:t>utvrđeno</a:t>
            </a:r>
            <a:r>
              <a:rPr lang="en-US" dirty="0">
                <a:cs typeface="Times New Roman" panose="02020603050405020304" pitchFamily="18" charset="0"/>
              </a:rPr>
              <a:t> da </a:t>
            </a:r>
            <a:r>
              <a:rPr lang="en-US" dirty="0" err="1">
                <a:cs typeface="Times New Roman" panose="02020603050405020304" pitchFamily="18" charset="0"/>
              </a:rPr>
              <a:t>rješavanje</a:t>
            </a:r>
            <a:r>
              <a:rPr lang="en-US" dirty="0">
                <a:cs typeface="Times New Roman" panose="02020603050405020304" pitchFamily="18" charset="0"/>
              </a:rPr>
              <a:t> </a:t>
            </a:r>
            <a:r>
              <a:rPr lang="en-US" dirty="0" err="1">
                <a:cs typeface="Times New Roman" panose="02020603050405020304" pitchFamily="18" charset="0"/>
              </a:rPr>
              <a:t>problema</a:t>
            </a:r>
            <a:r>
              <a:rPr lang="en-US" dirty="0">
                <a:cs typeface="Times New Roman" panose="02020603050405020304" pitchFamily="18" charset="0"/>
              </a:rPr>
              <a:t> </a:t>
            </a:r>
            <a:r>
              <a:rPr lang="en-US" dirty="0" err="1">
                <a:cs typeface="Times New Roman" panose="02020603050405020304" pitchFamily="18" charset="0"/>
              </a:rPr>
              <a:t>nije</a:t>
            </a:r>
            <a:r>
              <a:rPr lang="en-US" dirty="0">
                <a:cs typeface="Times New Roman" panose="02020603050405020304" pitchFamily="18" charset="0"/>
              </a:rPr>
              <a:t> </a:t>
            </a:r>
            <a:r>
              <a:rPr lang="en-US" dirty="0" err="1">
                <a:cs typeface="Times New Roman" panose="02020603050405020304" pitchFamily="18" charset="0"/>
              </a:rPr>
              <a:t>bitno</a:t>
            </a:r>
            <a:r>
              <a:rPr lang="en-US" dirty="0">
                <a:cs typeface="Times New Roman" panose="02020603050405020304" pitchFamily="18" charset="0"/>
              </a:rPr>
              <a:t> </a:t>
            </a:r>
            <a:r>
              <a:rPr lang="en-US" dirty="0" err="1">
                <a:cs typeface="Times New Roman" panose="02020603050405020304" pitchFamily="18" charset="0"/>
              </a:rPr>
              <a:t>samo</a:t>
            </a:r>
            <a:r>
              <a:rPr lang="en-US" dirty="0">
                <a:cs typeface="Times New Roman" panose="02020603050405020304" pitchFamily="18" charset="0"/>
              </a:rPr>
              <a:t> </a:t>
            </a:r>
            <a:r>
              <a:rPr lang="en-US" dirty="0" err="1">
                <a:cs typeface="Times New Roman" panose="02020603050405020304" pitchFamily="18" charset="0"/>
              </a:rPr>
              <a:t>sa</a:t>
            </a:r>
            <a:r>
              <a:rPr lang="en-US" dirty="0">
                <a:cs typeface="Times New Roman" panose="02020603050405020304" pitchFamily="18" charset="0"/>
              </a:rPr>
              <a:t> </a:t>
            </a:r>
            <a:r>
              <a:rPr lang="en-US" dirty="0" err="1">
                <a:cs typeface="Times New Roman" panose="02020603050405020304" pitchFamily="18" charset="0"/>
              </a:rPr>
              <a:t>socijalnog</a:t>
            </a:r>
            <a:r>
              <a:rPr lang="en-US" dirty="0">
                <a:cs typeface="Times New Roman" panose="02020603050405020304" pitchFamily="18" charset="0"/>
              </a:rPr>
              <a:t> </a:t>
            </a:r>
            <a:r>
              <a:rPr lang="en-US" dirty="0" err="1">
                <a:cs typeface="Times New Roman" panose="02020603050405020304" pitchFamily="18" charset="0"/>
              </a:rPr>
              <a:t>aspekta</a:t>
            </a:r>
            <a:r>
              <a:rPr lang="en-US" dirty="0">
                <a:cs typeface="Times New Roman" panose="02020603050405020304" pitchFamily="18" charset="0"/>
              </a:rPr>
              <a:t>, </a:t>
            </a:r>
            <a:r>
              <a:rPr lang="en-US" dirty="0" err="1">
                <a:cs typeface="Times New Roman" panose="02020603050405020304" pitchFamily="18" charset="0"/>
              </a:rPr>
              <a:t>nego</a:t>
            </a:r>
            <a:r>
              <a:rPr lang="en-US" dirty="0">
                <a:cs typeface="Times New Roman" panose="02020603050405020304" pitchFamily="18" charset="0"/>
              </a:rPr>
              <a:t> </a:t>
            </a:r>
            <a:r>
              <a:rPr lang="en-US" dirty="0" err="1">
                <a:cs typeface="Times New Roman" panose="02020603050405020304" pitchFamily="18" charset="0"/>
              </a:rPr>
              <a:t>i</a:t>
            </a:r>
            <a:r>
              <a:rPr lang="en-US" dirty="0">
                <a:cs typeface="Times New Roman" panose="02020603050405020304" pitchFamily="18" charset="0"/>
              </a:rPr>
              <a:t> </a:t>
            </a:r>
            <a:r>
              <a:rPr lang="en-US" dirty="0" err="1">
                <a:cs typeface="Times New Roman" panose="02020603050405020304" pitchFamily="18" charset="0"/>
              </a:rPr>
              <a:t>ekonomskog</a:t>
            </a:r>
            <a:r>
              <a:rPr lang="en-US" dirty="0">
                <a:cs typeface="Times New Roman" panose="02020603050405020304" pitchFamily="18" charset="0"/>
              </a:rPr>
              <a:t>. Ono </a:t>
            </a:r>
            <a:r>
              <a:rPr lang="en-US" dirty="0" err="1">
                <a:cs typeface="Times New Roman" panose="02020603050405020304" pitchFamily="18" charset="0"/>
              </a:rPr>
              <a:t>će</a:t>
            </a:r>
            <a:r>
              <a:rPr lang="en-US" dirty="0">
                <a:cs typeface="Times New Roman" panose="02020603050405020304" pitchFamily="18" charset="0"/>
              </a:rPr>
              <a:t> </a:t>
            </a:r>
            <a:r>
              <a:rPr lang="en-US" dirty="0" err="1">
                <a:cs typeface="Times New Roman" panose="02020603050405020304" pitchFamily="18" charset="0"/>
              </a:rPr>
              <a:t>omogućiti</a:t>
            </a:r>
            <a:r>
              <a:rPr lang="en-US" dirty="0">
                <a:cs typeface="Times New Roman" panose="02020603050405020304" pitchFamily="18" charset="0"/>
              </a:rPr>
              <a:t> </a:t>
            </a:r>
            <a:r>
              <a:rPr lang="en-US" dirty="0" err="1">
                <a:cs typeface="Times New Roman" panose="02020603050405020304" pitchFamily="18" charset="0"/>
              </a:rPr>
              <a:t>osobama</a:t>
            </a:r>
            <a:r>
              <a:rPr lang="en-US" dirty="0">
                <a:cs typeface="Times New Roman" panose="02020603050405020304" pitchFamily="18" charset="0"/>
              </a:rPr>
              <a:t> </a:t>
            </a:r>
            <a:r>
              <a:rPr lang="en-US" dirty="0" err="1">
                <a:cs typeface="Times New Roman" panose="02020603050405020304" pitchFamily="18" charset="0"/>
              </a:rPr>
              <a:t>koje</a:t>
            </a:r>
            <a:r>
              <a:rPr lang="en-US" dirty="0">
                <a:cs typeface="Times New Roman" panose="02020603050405020304" pitchFamily="18" charset="0"/>
              </a:rPr>
              <a:t> </a:t>
            </a:r>
            <a:r>
              <a:rPr lang="en-US" dirty="0" err="1">
                <a:cs typeface="Times New Roman" panose="02020603050405020304" pitchFamily="18" charset="0"/>
              </a:rPr>
              <a:t>su</a:t>
            </a:r>
            <a:r>
              <a:rPr lang="en-US" dirty="0">
                <a:cs typeface="Times New Roman" panose="02020603050405020304" pitchFamily="18" charset="0"/>
              </a:rPr>
              <a:t> </a:t>
            </a:r>
            <a:r>
              <a:rPr lang="en-US" dirty="0" err="1">
                <a:cs typeface="Times New Roman" panose="02020603050405020304" pitchFamily="18" charset="0"/>
              </a:rPr>
              <a:t>trenutno</a:t>
            </a:r>
            <a:r>
              <a:rPr lang="en-US" dirty="0">
                <a:cs typeface="Times New Roman" panose="02020603050405020304" pitchFamily="18" charset="0"/>
              </a:rPr>
              <a:t> </a:t>
            </a:r>
            <a:r>
              <a:rPr lang="en-US" dirty="0" err="1">
                <a:cs typeface="Times New Roman" panose="02020603050405020304" pitchFamily="18" charset="0"/>
              </a:rPr>
              <a:t>isključene</a:t>
            </a:r>
            <a:r>
              <a:rPr lang="en-US" dirty="0">
                <a:cs typeface="Times New Roman" panose="02020603050405020304" pitchFamily="18" charset="0"/>
              </a:rPr>
              <a:t> </a:t>
            </a:r>
            <a:r>
              <a:rPr lang="en-US" dirty="0" err="1">
                <a:cs typeface="Times New Roman" panose="02020603050405020304" pitchFamily="18" charset="0"/>
              </a:rPr>
              <a:t>iz</a:t>
            </a:r>
            <a:r>
              <a:rPr lang="en-US" dirty="0">
                <a:cs typeface="Times New Roman" panose="02020603050405020304" pitchFamily="18" charset="0"/>
              </a:rPr>
              <a:t> </a:t>
            </a:r>
            <a:r>
              <a:rPr lang="en-US" dirty="0" err="1">
                <a:cs typeface="Times New Roman" panose="02020603050405020304" pitchFamily="18" charset="0"/>
              </a:rPr>
              <a:t>ekonomskog</a:t>
            </a:r>
            <a:r>
              <a:rPr lang="en-US" dirty="0">
                <a:cs typeface="Times New Roman" panose="02020603050405020304" pitchFamily="18" charset="0"/>
              </a:rPr>
              <a:t> </a:t>
            </a:r>
            <a:r>
              <a:rPr lang="en-US" dirty="0" err="1">
                <a:cs typeface="Times New Roman" panose="02020603050405020304" pitchFamily="18" charset="0"/>
              </a:rPr>
              <a:t>života</a:t>
            </a:r>
            <a:r>
              <a:rPr lang="en-US" dirty="0">
                <a:cs typeface="Times New Roman" panose="02020603050405020304" pitchFamily="18" charset="0"/>
              </a:rPr>
              <a:t> </a:t>
            </a:r>
            <a:r>
              <a:rPr lang="en-US" dirty="0" err="1">
                <a:cs typeface="Times New Roman" panose="02020603050405020304" pitchFamily="18" charset="0"/>
              </a:rPr>
              <a:t>uslijed</a:t>
            </a:r>
            <a:r>
              <a:rPr lang="en-US" dirty="0">
                <a:cs typeface="Times New Roman" panose="02020603050405020304" pitchFamily="18" charset="0"/>
              </a:rPr>
              <a:t> </a:t>
            </a:r>
            <a:r>
              <a:rPr lang="en-US" dirty="0" err="1">
                <a:cs typeface="Times New Roman" panose="02020603050405020304" pitchFamily="18" charset="0"/>
              </a:rPr>
              <a:t>prezaduženosti</a:t>
            </a:r>
            <a:r>
              <a:rPr lang="en-US" dirty="0">
                <a:cs typeface="Times New Roman" panose="02020603050405020304" pitchFamily="18" charset="0"/>
              </a:rPr>
              <a:t> da </a:t>
            </a:r>
            <a:r>
              <a:rPr lang="en-US" dirty="0" err="1">
                <a:cs typeface="Times New Roman" panose="02020603050405020304" pitchFamily="18" charset="0"/>
              </a:rPr>
              <a:t>doprinose</a:t>
            </a:r>
            <a:r>
              <a:rPr lang="en-US" dirty="0">
                <a:cs typeface="Times New Roman" panose="02020603050405020304" pitchFamily="18" charset="0"/>
              </a:rPr>
              <a:t> </a:t>
            </a:r>
            <a:r>
              <a:rPr lang="en-US" dirty="0" err="1">
                <a:cs typeface="Times New Roman" panose="02020603050405020304" pitchFamily="18" charset="0"/>
              </a:rPr>
              <a:t>rastu</a:t>
            </a:r>
            <a:r>
              <a:rPr lang="en-US" dirty="0">
                <a:cs typeface="Times New Roman" panose="02020603050405020304" pitchFamily="18" charset="0"/>
              </a:rPr>
              <a:t> </a:t>
            </a:r>
            <a:r>
              <a:rPr lang="en-US" dirty="0" err="1">
                <a:cs typeface="Times New Roman" panose="02020603050405020304" pitchFamily="18" charset="0"/>
              </a:rPr>
              <a:t>na</a:t>
            </a:r>
            <a:r>
              <a:rPr lang="en-US" dirty="0">
                <a:cs typeface="Times New Roman" panose="02020603050405020304" pitchFamily="18" charset="0"/>
              </a:rPr>
              <a:t> </a:t>
            </a:r>
            <a:r>
              <a:rPr lang="en-US" dirty="0" err="1">
                <a:cs typeface="Times New Roman" panose="02020603050405020304" pitchFamily="18" charset="0"/>
              </a:rPr>
              <a:t>europskoj</a:t>
            </a:r>
            <a:r>
              <a:rPr lang="en-US" dirty="0">
                <a:cs typeface="Times New Roman" panose="02020603050405020304" pitchFamily="18" charset="0"/>
              </a:rPr>
              <a:t> </a:t>
            </a:r>
            <a:r>
              <a:rPr lang="en-US" dirty="0" err="1">
                <a:cs typeface="Times New Roman" panose="02020603050405020304" pitchFamily="18" charset="0"/>
              </a:rPr>
              <a:t>razini</a:t>
            </a:r>
            <a:r>
              <a:rPr lang="hr-HR" dirty="0">
                <a:cs typeface="Times New Roman" panose="02020603050405020304" pitchFamily="18" charset="0"/>
              </a:rPr>
              <a:t>.</a:t>
            </a:r>
          </a:p>
          <a:p>
            <a:pPr lvl="0" algn="just">
              <a:lnSpc>
                <a:spcPct val="150000"/>
              </a:lnSpc>
            </a:pPr>
            <a:r>
              <a:rPr lang="hr-HR" sz="1800" dirty="0">
                <a:effectLst/>
                <a:ea typeface="Calibri" panose="020F0502020204030204" pitchFamily="34" charset="0"/>
                <a:cs typeface="Times New Roman" panose="02020603050405020304" pitchFamily="18" charset="0"/>
              </a:rPr>
              <a:t>Rezultat poziva je natječaj za financiranje </a:t>
            </a:r>
            <a:r>
              <a:rPr lang="en-GB" dirty="0">
                <a:cs typeface="Times New Roman" panose="02020603050405020304" pitchFamily="18" charset="0"/>
              </a:rPr>
              <a:t>SMP-CONS-2021-DA</a:t>
            </a:r>
            <a:r>
              <a:rPr lang="hr-HR" dirty="0">
                <a:cs typeface="Times New Roman" panose="02020603050405020304" pitchFamily="18" charset="0"/>
              </a:rPr>
              <a:t> – bespovratna sredstva namijenjena promociji usluga savjetovanja o dugu.</a:t>
            </a:r>
            <a:r>
              <a:rPr lang="hr-HR" sz="1800" dirty="0">
                <a:solidFill>
                  <a:srgbClr val="000000"/>
                </a:solidFill>
                <a:effectLst/>
                <a:ea typeface="Calibri" panose="020F0502020204030204" pitchFamily="34" charset="0"/>
                <a:cs typeface="TimesNewRoman"/>
              </a:rPr>
              <a:t> kvantitativna analiza resursa potrebnih savjetnicima o dugu, uključujući i </a:t>
            </a:r>
            <a:r>
              <a:rPr lang="hr-HR" sz="1800" i="1" dirty="0" err="1">
                <a:solidFill>
                  <a:srgbClr val="000000"/>
                </a:solidFill>
                <a:effectLst/>
                <a:ea typeface="Calibri" panose="020F0502020204030204" pitchFamily="34" charset="0"/>
                <a:cs typeface="TimesNewRoman"/>
              </a:rPr>
              <a:t>cost</a:t>
            </a:r>
            <a:r>
              <a:rPr lang="hr-HR" sz="1800" i="1" dirty="0">
                <a:solidFill>
                  <a:srgbClr val="000000"/>
                </a:solidFill>
                <a:effectLst/>
                <a:ea typeface="Calibri" panose="020F0502020204030204" pitchFamily="34" charset="0"/>
                <a:cs typeface="TimesNewRoman"/>
              </a:rPr>
              <a:t>-benefit </a:t>
            </a:r>
            <a:r>
              <a:rPr lang="hr-HR" sz="1800" dirty="0">
                <a:solidFill>
                  <a:srgbClr val="000000"/>
                </a:solidFill>
                <a:effectLst/>
                <a:ea typeface="Calibri" panose="020F0502020204030204" pitchFamily="34" charset="0"/>
                <a:cs typeface="TimesNewRoman"/>
              </a:rPr>
              <a:t>analizu utjecaja savjetovanja na prezadužena kućanstva.</a:t>
            </a:r>
            <a:endParaRPr lang="en-US" sz="1800" dirty="0">
              <a:effectLst/>
              <a:ea typeface="Calibri" panose="020F0502020204030204" pitchFamily="34" charset="0"/>
              <a:cs typeface="TimesNewRoman"/>
            </a:endParaRPr>
          </a:p>
          <a:p>
            <a:pPr lvl="0" algn="just">
              <a:lnSpc>
                <a:spcPct val="150000"/>
              </a:lnSpc>
            </a:pPr>
            <a:r>
              <a:rPr lang="hr-HR" dirty="0">
                <a:solidFill>
                  <a:srgbClr val="000000"/>
                </a:solidFill>
                <a:ea typeface="Calibri" panose="020F0502020204030204" pitchFamily="34" charset="0"/>
                <a:cs typeface="TimesNewRoman"/>
              </a:rPr>
              <a:t>O</a:t>
            </a:r>
            <a:r>
              <a:rPr lang="hr-HR" sz="1800" dirty="0">
                <a:solidFill>
                  <a:srgbClr val="000000"/>
                </a:solidFill>
                <a:effectLst/>
                <a:ea typeface="Calibri" panose="020F0502020204030204" pitchFamily="34" charset="0"/>
                <a:cs typeface="TimesNewRoman"/>
              </a:rPr>
              <a:t>rganizacija dva centralna događanja u cilju razmjene najboljih praksi između savjetnika.</a:t>
            </a:r>
            <a:endParaRPr lang="en-US" sz="1800" dirty="0">
              <a:effectLst/>
              <a:ea typeface="Calibri" panose="020F0502020204030204" pitchFamily="34" charset="0"/>
              <a:cs typeface="TimesNewRoman"/>
            </a:endParaRPr>
          </a:p>
          <a:p>
            <a:pPr lvl="0" algn="just">
              <a:lnSpc>
                <a:spcPct val="150000"/>
              </a:lnSpc>
            </a:pPr>
            <a:r>
              <a:rPr lang="hr-HR" sz="1800" dirty="0">
                <a:solidFill>
                  <a:srgbClr val="000000"/>
                </a:solidFill>
                <a:effectLst/>
                <a:ea typeface="Calibri" panose="020F0502020204030204" pitchFamily="34" charset="0"/>
                <a:cs typeface="TimesNewRoman"/>
              </a:rPr>
              <a:t>Organizacija i implementacija treninga i ostalih aktivnosti jačanja kapaciteta u državama u kojima ne postoji odgovarajuća usluga savjetovanja o dugu (odabrano je 6 država članica u kojima je savjetovanje o dugu samo djelomično dostupno: Grčka, Mađarska, Italija, Poljska, Rumunjska i Španjolska)</a:t>
            </a:r>
            <a:endParaRPr lang="en-US" sz="1800" dirty="0">
              <a:effectLst/>
              <a:ea typeface="Calibri" panose="020F0502020204030204" pitchFamily="34" charset="0"/>
              <a:cs typeface="TimesNewRoman"/>
            </a:endParaRPr>
          </a:p>
          <a:p>
            <a:pPr algn="just">
              <a:lnSpc>
                <a:spcPct val="107000"/>
              </a:lnSpc>
              <a:spcAft>
                <a:spcPts val="800"/>
              </a:spcAft>
            </a:pPr>
            <a:endParaRPr lang="en-US" dirty="0">
              <a:latin typeface="Calibri" panose="020F0502020204030204" pitchFamily="34" charset="0"/>
              <a:cs typeface="Times New Roman" panose="02020603050405020304" pitchFamily="18" charset="0"/>
            </a:endParaRPr>
          </a:p>
          <a:p>
            <a:pPr algn="just">
              <a:lnSpc>
                <a:spcPct val="107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6</a:t>
            </a:fld>
            <a:endParaRPr lang="en-US" sz="1400" strike="noStrike" spc="-1" dirty="0">
              <a:solidFill>
                <a:srgbClr val="000000"/>
              </a:solidFill>
              <a:uFill>
                <a:solidFill>
                  <a:srgbClr val="FFFFFF"/>
                </a:solidFill>
              </a:uFill>
            </a:endParaRPr>
          </a:p>
        </p:txBody>
      </p:sp>
      <p:pic>
        <p:nvPicPr>
          <p:cNvPr id="6" name="Picture 5">
            <a:extLst>
              <a:ext uri="{FF2B5EF4-FFF2-40B4-BE49-F238E27FC236}">
                <a16:creationId xmlns:a16="http://schemas.microsoft.com/office/drawing/2014/main" id="{E7782CC3-9664-034F-E12B-F6BCED3DDB53}"/>
              </a:ext>
            </a:extLst>
          </p:cNvPr>
          <p:cNvPicPr>
            <a:picLocks noChangeAspect="1"/>
          </p:cNvPicPr>
          <p:nvPr/>
        </p:nvPicPr>
        <p:blipFill>
          <a:blip r:embed="rId3"/>
          <a:stretch>
            <a:fillRect/>
          </a:stretch>
        </p:blipFill>
        <p:spPr>
          <a:xfrm>
            <a:off x="77657" y="64537"/>
            <a:ext cx="1076325" cy="990600"/>
          </a:xfrm>
          <a:prstGeom prst="rect">
            <a:avLst/>
          </a:prstGeom>
        </p:spPr>
      </p:pic>
      <p:pic>
        <p:nvPicPr>
          <p:cNvPr id="7" name="Picture 6">
            <a:extLst>
              <a:ext uri="{FF2B5EF4-FFF2-40B4-BE49-F238E27FC236}">
                <a16:creationId xmlns:a16="http://schemas.microsoft.com/office/drawing/2014/main" id="{BB558143-7D27-5A19-224D-3FD85524E366}"/>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69759223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Dobra EU praksa</a:t>
            </a:r>
            <a:endParaRPr lang="es-ES" sz="2800" b="0" strike="noStrike" spc="-1" dirty="0">
              <a:solidFill>
                <a:srgbClr val="000000"/>
              </a:solidFill>
              <a:uFill>
                <a:solidFill>
                  <a:srgbClr val="FFFFFF"/>
                </a:solidFill>
              </a:uFill>
            </a:endParaRPr>
          </a:p>
        </p:txBody>
      </p:sp>
      <p:sp>
        <p:nvSpPr>
          <p:cNvPr id="175" name="TextShape 2"/>
          <p:cNvSpPr txBox="1"/>
          <p:nvPr/>
        </p:nvSpPr>
        <p:spPr>
          <a:xfrm>
            <a:off x="418024" y="1366829"/>
            <a:ext cx="8152920" cy="5495730"/>
          </a:xfrm>
          <a:prstGeom prst="rect">
            <a:avLst/>
          </a:prstGeom>
          <a:solidFill>
            <a:schemeClr val="bg1"/>
          </a:solidFill>
          <a:ln>
            <a:noFill/>
          </a:ln>
        </p:spPr>
        <p:txBody>
          <a:bodyPr lIns="90000" tIns="45000" rIns="90000" bIns="45000">
            <a:normAutofit fontScale="25000" lnSpcReduction="20000"/>
          </a:bodyPr>
          <a:lstStyle/>
          <a:p>
            <a:pPr marL="447675" indent="-447675" algn="just">
              <a:lnSpc>
                <a:spcPct val="150000"/>
              </a:lnSpc>
              <a:buFont typeface="Arial" panose="020B0604020202020204" pitchFamily="34" charset="0"/>
              <a:buChar char="•"/>
            </a:pPr>
            <a:r>
              <a:rPr lang="hr-HR" sz="6000" dirty="0">
                <a:cs typeface="Times New Roman" panose="02020603050405020304" pitchFamily="18" charset="0"/>
              </a:rPr>
              <a:t>usluga razvijenija u „zapadnim“ državama, koje su se ranije našle u situaciji da je razvoj financijskog tržišta i, posebno, potrošačkog kreditiranja, doveo do problematike prezaduženosti. U „istočnim“ državama ili državama „nove Europe“ je usluga uglavnom na niskom stupnju razvoja ili ne postoji. </a:t>
            </a:r>
          </a:p>
          <a:p>
            <a:pPr marL="447675" indent="-447675" algn="just">
              <a:lnSpc>
                <a:spcPct val="150000"/>
              </a:lnSpc>
              <a:buFont typeface="Arial" panose="020B0604020202020204" pitchFamily="34" charset="0"/>
              <a:buChar char="•"/>
            </a:pPr>
            <a:r>
              <a:rPr lang="hr-HR" sz="6000" dirty="0">
                <a:cs typeface="Times New Roman" panose="02020603050405020304" pitchFamily="18" charset="0"/>
              </a:rPr>
              <a:t>savjetovanje o dugu provode gradovi i općine i organizacije civilnog društva. Lokalna uprava često uslugu pruža putem organizacija koje pružaju i ostale socijalne usluge (Francuska, Velika Britanija, Njemačka). U Nizozemskoj banke u vlasništvu lokalnih jedinica imaju ključnu ulogu, u Portugalu i Poljskoj udruge za zaštitu potrošača, u Njemačkoj savjetovališta. U Irskoj je državna organizacija Money </a:t>
            </a:r>
            <a:r>
              <a:rPr lang="hr-HR" sz="6000" dirty="0" err="1">
                <a:cs typeface="Times New Roman" panose="02020603050405020304" pitchFamily="18" charset="0"/>
              </a:rPr>
              <a:t>Advice</a:t>
            </a:r>
            <a:r>
              <a:rPr lang="hr-HR" sz="6000" dirty="0">
                <a:cs typeface="Times New Roman" panose="02020603050405020304" pitchFamily="18" charset="0"/>
              </a:rPr>
              <a:t> </a:t>
            </a:r>
            <a:r>
              <a:rPr lang="hr-HR" sz="6000" dirty="0" err="1">
                <a:cs typeface="Times New Roman" panose="02020603050405020304" pitchFamily="18" charset="0"/>
              </a:rPr>
              <a:t>and</a:t>
            </a:r>
            <a:r>
              <a:rPr lang="hr-HR" sz="6000" dirty="0">
                <a:cs typeface="Times New Roman" panose="02020603050405020304" pitchFamily="18" charset="0"/>
              </a:rPr>
              <a:t> </a:t>
            </a:r>
            <a:r>
              <a:rPr lang="hr-HR" sz="6000" dirty="0" err="1">
                <a:cs typeface="Times New Roman" panose="02020603050405020304" pitchFamily="18" charset="0"/>
              </a:rPr>
              <a:t>Budgeting</a:t>
            </a:r>
            <a:r>
              <a:rPr lang="hr-HR" sz="6000" dirty="0">
                <a:cs typeface="Times New Roman" panose="02020603050405020304" pitchFamily="18" charset="0"/>
              </a:rPr>
              <a:t> Service glavni pružatelj savjetodavnih usluga, a u Italiji savjetovališta na lokalnoj razini organiziraju dobrotvorne organizacije poput Caritasa.</a:t>
            </a:r>
          </a:p>
          <a:p>
            <a:pPr marL="447675" indent="-447675" algn="just">
              <a:lnSpc>
                <a:spcPct val="150000"/>
              </a:lnSpc>
              <a:buFont typeface="Arial" panose="020B0604020202020204" pitchFamily="34" charset="0"/>
              <a:buChar char="•"/>
            </a:pPr>
            <a:r>
              <a:rPr lang="hr-HR" sz="6000" dirty="0">
                <a:cs typeface="Times New Roman" panose="02020603050405020304" pitchFamily="18" charset="0"/>
              </a:rPr>
              <a:t>savjetovanje o dugu (besplatno) pružaju i neke organizacije u privatnom sektoru, a npr. u Velikoj Britaniji postoje tvrtke koje, uz odgovarajuće odobrenje za rad, savjetovanje o dugu provode na komercijalnim osnovama, naplaćujući uslugu od potrošača u cilju zaključivanja nagodbi, sporazuma i otplatnih planova s vjerovnicima.</a:t>
            </a:r>
          </a:p>
          <a:p>
            <a:pPr marL="447675" indent="-447675" algn="just">
              <a:lnSpc>
                <a:spcPct val="150000"/>
              </a:lnSpc>
              <a:buFont typeface="Arial" panose="020B0604020202020204" pitchFamily="34" charset="0"/>
              <a:buChar char="•"/>
            </a:pPr>
            <a:r>
              <a:rPr lang="hr-HR" sz="6000" dirty="0">
                <a:cs typeface="Times New Roman" panose="02020603050405020304" pitchFamily="18" charset="0"/>
              </a:rPr>
              <a:t>financiranje savjetovanja u potpunosti ili djelomično snosi država, u formi bespovratnih sredstava, naknade za obavljene usluge ili povrata troškova. U drugom modelu financiranja, kreditori daju financijsku kontribuciju koja je povezana s naplatom dijela duga po provedenom savjetovanju i zaključenim nagodbama.</a:t>
            </a:r>
            <a:endParaRPr lang="en-US" sz="6000" dirty="0">
              <a:cs typeface="Times New Roman" panose="02020603050405020304" pitchFamily="18" charset="0"/>
            </a:endParaRPr>
          </a:p>
          <a:p>
            <a:pPr algn="just">
              <a:lnSpc>
                <a:spcPct val="150000"/>
              </a:lnSpc>
            </a:pPr>
            <a:endParaRPr lang="en-US" sz="1800" dirty="0">
              <a:effectLst/>
              <a:latin typeface="Times New Roman" panose="02020603050405020304" pitchFamily="18" charset="0"/>
              <a:ea typeface="Times New Roman" panose="02020603050405020304" pitchFamily="18" charset="0"/>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7</a:t>
            </a:fld>
            <a:endParaRPr lang="en-US" sz="1400" strike="noStrike" spc="-1" dirty="0">
              <a:solidFill>
                <a:srgbClr val="000000"/>
              </a:solidFill>
              <a:uFill>
                <a:solidFill>
                  <a:srgbClr val="FFFFFF"/>
                </a:solidFill>
              </a:uFill>
            </a:endParaRPr>
          </a:p>
        </p:txBody>
      </p:sp>
      <p:pic>
        <p:nvPicPr>
          <p:cNvPr id="6" name="Picture 5">
            <a:extLst>
              <a:ext uri="{FF2B5EF4-FFF2-40B4-BE49-F238E27FC236}">
                <a16:creationId xmlns:a16="http://schemas.microsoft.com/office/drawing/2014/main" id="{1C3BDDF3-07E4-FD2B-26DF-2C5FD10B7707}"/>
              </a:ext>
            </a:extLst>
          </p:cNvPr>
          <p:cNvPicPr>
            <a:picLocks noChangeAspect="1"/>
          </p:cNvPicPr>
          <p:nvPr/>
        </p:nvPicPr>
        <p:blipFill>
          <a:blip r:embed="rId3"/>
          <a:stretch>
            <a:fillRect/>
          </a:stretch>
        </p:blipFill>
        <p:spPr>
          <a:xfrm>
            <a:off x="77657" y="64537"/>
            <a:ext cx="1076325" cy="990600"/>
          </a:xfrm>
          <a:prstGeom prst="rect">
            <a:avLst/>
          </a:prstGeom>
        </p:spPr>
      </p:pic>
      <p:pic>
        <p:nvPicPr>
          <p:cNvPr id="8" name="Picture 7">
            <a:extLst>
              <a:ext uri="{FF2B5EF4-FFF2-40B4-BE49-F238E27FC236}">
                <a16:creationId xmlns:a16="http://schemas.microsoft.com/office/drawing/2014/main" id="{69EEDBDA-35C1-795D-71A5-824A073F37E9}"/>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61140525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380" y="376229"/>
            <a:ext cx="8229240" cy="980640"/>
          </a:xfrm>
          <a:prstGeom prst="rect">
            <a:avLst/>
          </a:prstGeom>
          <a:noFill/>
          <a:ln>
            <a:noFill/>
          </a:ln>
        </p:spPr>
        <p:txBody>
          <a:bodyPr lIns="90000" tIns="45000" rIns="90000" bIns="45000" anchor="ctr">
            <a:normAutofit/>
          </a:bodyPr>
          <a:lstStyle/>
          <a:p>
            <a:pPr>
              <a:lnSpc>
                <a:spcPct val="100000"/>
              </a:lnSpc>
            </a:pPr>
            <a:r>
              <a:rPr lang="hr-HR" sz="2800" b="1" spc="-1" dirty="0">
                <a:solidFill>
                  <a:srgbClr val="000000"/>
                </a:solidFill>
                <a:uFill>
                  <a:solidFill>
                    <a:srgbClr val="FFFFFF"/>
                  </a:solidFill>
                </a:uFill>
              </a:rPr>
              <a:t>		Sažetak projekta</a:t>
            </a:r>
            <a:endParaRPr lang="es-ES" sz="2800" b="0" strike="noStrike" spc="-1" dirty="0">
              <a:solidFill>
                <a:srgbClr val="000000"/>
              </a:solidFill>
              <a:uFill>
                <a:solidFill>
                  <a:srgbClr val="FFFFFF"/>
                </a:solidFill>
              </a:uFill>
            </a:endParaRPr>
          </a:p>
        </p:txBody>
      </p:sp>
      <p:sp>
        <p:nvSpPr>
          <p:cNvPr id="175" name="TextShape 2"/>
          <p:cNvSpPr txBox="1"/>
          <p:nvPr/>
        </p:nvSpPr>
        <p:spPr>
          <a:xfrm>
            <a:off x="612720" y="1612831"/>
            <a:ext cx="8152920" cy="4610987"/>
          </a:xfrm>
          <a:prstGeom prst="rect">
            <a:avLst/>
          </a:prstGeom>
          <a:solidFill>
            <a:schemeClr val="bg1"/>
          </a:solidFill>
          <a:ln>
            <a:noFill/>
          </a:ln>
        </p:spPr>
        <p:txBody>
          <a:bodyPr lIns="90000" tIns="45000" rIns="90000" bIns="45000">
            <a:normAutofit/>
          </a:bodyPr>
          <a:lstStyle/>
          <a:p>
            <a:pPr algn="just">
              <a:lnSpc>
                <a:spcPct val="107000"/>
              </a:lnSpc>
              <a:spcAft>
                <a:spcPts val="8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Organizacijom edukacija za zaposlenike FINE na 6 lokacija u RH (Zagreb, Split, Osijek, Rijeka, Pula, Čakovec) uspostaviti suradnju s lokalnim organizacijama civilnog društva i povećati dostupnost usluga savjetovanja o dugu građanima.</a:t>
            </a:r>
          </a:p>
          <a:p>
            <a:pPr algn="just">
              <a:lnSpc>
                <a:spcPct val="107000"/>
              </a:lnSpc>
              <a:spcAft>
                <a:spcPts val="800"/>
              </a:spcAft>
            </a:pPr>
            <a:endParaRPr lang="hr-H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Edukacija je zamišljena kao predstavljanje svih dionika na tržištu duga i sagledavanje problema prezaduženosti iz različitih perspektiva kako bi se problem što objektivnije sagledao.</a:t>
            </a:r>
          </a:p>
          <a:p>
            <a:pPr algn="just">
              <a:lnSpc>
                <a:spcPct val="107000"/>
              </a:lnSpc>
              <a:spcAft>
                <a:spcPts val="800"/>
              </a:spcAft>
            </a:pPr>
            <a:endParaRPr lang="hr-H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hr-H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zervirano mjesto broja slajda 1">
            <a:extLst>
              <a:ext uri="{FF2B5EF4-FFF2-40B4-BE49-F238E27FC236}">
                <a16:creationId xmlns:a16="http://schemas.microsoft.com/office/drawing/2014/main" id="{C8AFA21A-8F6E-4912-A42F-CAC541F42327}"/>
              </a:ext>
            </a:extLst>
          </p:cNvPr>
          <p:cNvSpPr>
            <a:spLocks noGrp="1"/>
          </p:cNvSpPr>
          <p:nvPr>
            <p:ph type="sldNum" sz="quarter" idx="12"/>
          </p:nvPr>
        </p:nvSpPr>
        <p:spPr/>
        <p:txBody>
          <a:bodyPr/>
          <a:lstStyle/>
          <a:p>
            <a:pPr algn="ctr">
              <a:lnSpc>
                <a:spcPct val="100000"/>
              </a:lnSpc>
            </a:pPr>
            <a:fld id="{1AA86AE3-DDF3-4777-9EC9-6EE8294EB9CC}" type="slidenum">
              <a:rPr lang="en-US" sz="1400" strike="noStrike" spc="-1" smtClean="0">
                <a:solidFill>
                  <a:srgbClr val="FFFFFF"/>
                </a:solidFill>
                <a:uFill>
                  <a:solidFill>
                    <a:srgbClr val="FFFFFF"/>
                  </a:solidFill>
                </a:uFill>
              </a:rPr>
              <a:pPr algn="ctr">
                <a:lnSpc>
                  <a:spcPct val="100000"/>
                </a:lnSpc>
              </a:pPr>
              <a:t>8</a:t>
            </a:fld>
            <a:endParaRPr lang="en-US" sz="1400" strike="noStrike" spc="-1" dirty="0">
              <a:solidFill>
                <a:srgbClr val="000000"/>
              </a:solidFill>
              <a:uFill>
                <a:solidFill>
                  <a:srgbClr val="FFFFFF"/>
                </a:solidFill>
              </a:uFill>
            </a:endParaRPr>
          </a:p>
        </p:txBody>
      </p:sp>
      <p:pic>
        <p:nvPicPr>
          <p:cNvPr id="6" name="Picture 5">
            <a:extLst>
              <a:ext uri="{FF2B5EF4-FFF2-40B4-BE49-F238E27FC236}">
                <a16:creationId xmlns:a16="http://schemas.microsoft.com/office/drawing/2014/main" id="{2A3AF749-AE12-0B58-C5D3-287510003C64}"/>
              </a:ext>
            </a:extLst>
          </p:cNvPr>
          <p:cNvPicPr>
            <a:picLocks noChangeAspect="1"/>
          </p:cNvPicPr>
          <p:nvPr/>
        </p:nvPicPr>
        <p:blipFill>
          <a:blip r:embed="rId3"/>
          <a:stretch>
            <a:fillRect/>
          </a:stretch>
        </p:blipFill>
        <p:spPr>
          <a:xfrm>
            <a:off x="77657" y="64537"/>
            <a:ext cx="1076325" cy="990600"/>
          </a:xfrm>
          <a:prstGeom prst="rect">
            <a:avLst/>
          </a:prstGeom>
        </p:spPr>
      </p:pic>
      <p:pic>
        <p:nvPicPr>
          <p:cNvPr id="7" name="Picture 6">
            <a:extLst>
              <a:ext uri="{FF2B5EF4-FFF2-40B4-BE49-F238E27FC236}">
                <a16:creationId xmlns:a16="http://schemas.microsoft.com/office/drawing/2014/main" id="{23C95F71-29C5-1C5C-4F5A-AA57523E5C6F}"/>
              </a:ext>
            </a:extLst>
          </p:cNvPr>
          <p:cNvPicPr>
            <a:picLocks noChangeAspect="1"/>
          </p:cNvPicPr>
          <p:nvPr/>
        </p:nvPicPr>
        <p:blipFill>
          <a:blip r:embed="rId4"/>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366504687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69">
            <a:extLst>
              <a:ext uri="{FF2B5EF4-FFF2-40B4-BE49-F238E27FC236}">
                <a16:creationId xmlns:a16="http://schemas.microsoft.com/office/drawing/2014/main" id="{FE404D6F-8846-A648-92CF-7C6CFF61D907}"/>
              </a:ext>
            </a:extLst>
          </p:cNvPr>
          <p:cNvSpPr>
            <a:spLocks noChangeArrowheads="1"/>
          </p:cNvSpPr>
          <p:nvPr/>
        </p:nvSpPr>
        <p:spPr bwMode="auto">
          <a:xfrm>
            <a:off x="7069502" y="3521730"/>
            <a:ext cx="1510451" cy="558435"/>
          </a:xfrm>
          <a:custGeom>
            <a:avLst/>
            <a:gdLst>
              <a:gd name="T0" fmla="*/ 2785 w 3231"/>
              <a:gd name="T1" fmla="*/ 0 h 1193"/>
              <a:gd name="T2" fmla="*/ 2785 w 3231"/>
              <a:gd name="T3" fmla="*/ 0 h 1193"/>
              <a:gd name="T4" fmla="*/ 0 w 3231"/>
              <a:gd name="T5" fmla="*/ 0 h 1193"/>
              <a:gd name="T6" fmla="*/ 0 w 3231"/>
              <a:gd name="T7" fmla="*/ 1192 h 1193"/>
              <a:gd name="T8" fmla="*/ 2785 w 3231"/>
              <a:gd name="T9" fmla="*/ 1192 h 1193"/>
              <a:gd name="T10" fmla="*/ 3230 w 3231"/>
              <a:gd name="T11" fmla="*/ 596 h 1193"/>
              <a:gd name="T12" fmla="*/ 2785 w 3231"/>
              <a:gd name="T13" fmla="*/ 0 h 1193"/>
            </a:gdLst>
            <a:ahLst/>
            <a:cxnLst>
              <a:cxn ang="0">
                <a:pos x="T0" y="T1"/>
              </a:cxn>
              <a:cxn ang="0">
                <a:pos x="T2" y="T3"/>
              </a:cxn>
              <a:cxn ang="0">
                <a:pos x="T4" y="T5"/>
              </a:cxn>
              <a:cxn ang="0">
                <a:pos x="T6" y="T7"/>
              </a:cxn>
              <a:cxn ang="0">
                <a:pos x="T8" y="T9"/>
              </a:cxn>
              <a:cxn ang="0">
                <a:pos x="T10" y="T11"/>
              </a:cxn>
              <a:cxn ang="0">
                <a:pos x="T12" y="T13"/>
              </a:cxn>
            </a:cxnLst>
            <a:rect l="0" t="0" r="r" b="b"/>
            <a:pathLst>
              <a:path w="3231" h="1193">
                <a:moveTo>
                  <a:pt x="2785" y="0"/>
                </a:moveTo>
                <a:lnTo>
                  <a:pt x="2785" y="0"/>
                </a:lnTo>
                <a:lnTo>
                  <a:pt x="0" y="0"/>
                </a:lnTo>
                <a:lnTo>
                  <a:pt x="0" y="1192"/>
                </a:lnTo>
                <a:lnTo>
                  <a:pt x="2785" y="1192"/>
                </a:lnTo>
                <a:lnTo>
                  <a:pt x="3230" y="596"/>
                </a:lnTo>
                <a:lnTo>
                  <a:pt x="2785" y="0"/>
                </a:lnTo>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25" name="Freeform 70">
            <a:extLst>
              <a:ext uri="{FF2B5EF4-FFF2-40B4-BE49-F238E27FC236}">
                <a16:creationId xmlns:a16="http://schemas.microsoft.com/office/drawing/2014/main" id="{3B796F6D-7C86-6248-92B6-D464F2613D06}"/>
              </a:ext>
            </a:extLst>
          </p:cNvPr>
          <p:cNvSpPr>
            <a:spLocks noChangeArrowheads="1"/>
          </p:cNvSpPr>
          <p:nvPr/>
        </p:nvSpPr>
        <p:spPr bwMode="auto">
          <a:xfrm>
            <a:off x="5769233" y="3521730"/>
            <a:ext cx="1508391" cy="558435"/>
          </a:xfrm>
          <a:custGeom>
            <a:avLst/>
            <a:gdLst>
              <a:gd name="T0" fmla="*/ 2784 w 3230"/>
              <a:gd name="T1" fmla="*/ 0 h 1193"/>
              <a:gd name="T2" fmla="*/ 2784 w 3230"/>
              <a:gd name="T3" fmla="*/ 0 h 1193"/>
              <a:gd name="T4" fmla="*/ 0 w 3230"/>
              <a:gd name="T5" fmla="*/ 0 h 1193"/>
              <a:gd name="T6" fmla="*/ 0 w 3230"/>
              <a:gd name="T7" fmla="*/ 1192 h 1193"/>
              <a:gd name="T8" fmla="*/ 2784 w 3230"/>
              <a:gd name="T9" fmla="*/ 1192 h 1193"/>
              <a:gd name="T10" fmla="*/ 3229 w 3230"/>
              <a:gd name="T11" fmla="*/ 596 h 1193"/>
              <a:gd name="T12" fmla="*/ 2784 w 3230"/>
              <a:gd name="T13" fmla="*/ 0 h 1193"/>
            </a:gdLst>
            <a:ahLst/>
            <a:cxnLst>
              <a:cxn ang="0">
                <a:pos x="T0" y="T1"/>
              </a:cxn>
              <a:cxn ang="0">
                <a:pos x="T2" y="T3"/>
              </a:cxn>
              <a:cxn ang="0">
                <a:pos x="T4" y="T5"/>
              </a:cxn>
              <a:cxn ang="0">
                <a:pos x="T6" y="T7"/>
              </a:cxn>
              <a:cxn ang="0">
                <a:pos x="T8" y="T9"/>
              </a:cxn>
              <a:cxn ang="0">
                <a:pos x="T10" y="T11"/>
              </a:cxn>
              <a:cxn ang="0">
                <a:pos x="T12" y="T13"/>
              </a:cxn>
            </a:cxnLst>
            <a:rect l="0" t="0" r="r" b="b"/>
            <a:pathLst>
              <a:path w="3230" h="1193">
                <a:moveTo>
                  <a:pt x="2784" y="0"/>
                </a:moveTo>
                <a:lnTo>
                  <a:pt x="2784" y="0"/>
                </a:lnTo>
                <a:lnTo>
                  <a:pt x="0" y="0"/>
                </a:lnTo>
                <a:lnTo>
                  <a:pt x="0" y="1192"/>
                </a:lnTo>
                <a:lnTo>
                  <a:pt x="2784" y="1192"/>
                </a:lnTo>
                <a:lnTo>
                  <a:pt x="3229" y="596"/>
                </a:lnTo>
                <a:lnTo>
                  <a:pt x="2784" y="0"/>
                </a:lnTo>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26" name="Freeform 71">
            <a:extLst>
              <a:ext uri="{FF2B5EF4-FFF2-40B4-BE49-F238E27FC236}">
                <a16:creationId xmlns:a16="http://schemas.microsoft.com/office/drawing/2014/main" id="{D5F503E4-D052-EF47-88F9-FF9C31BDBCA9}"/>
              </a:ext>
            </a:extLst>
          </p:cNvPr>
          <p:cNvSpPr>
            <a:spLocks noChangeArrowheads="1"/>
          </p:cNvSpPr>
          <p:nvPr/>
        </p:nvSpPr>
        <p:spPr bwMode="auto">
          <a:xfrm>
            <a:off x="4468968" y="3521730"/>
            <a:ext cx="1508391" cy="558435"/>
          </a:xfrm>
          <a:custGeom>
            <a:avLst/>
            <a:gdLst>
              <a:gd name="T0" fmla="*/ 2784 w 3230"/>
              <a:gd name="T1" fmla="*/ 0 h 1193"/>
              <a:gd name="T2" fmla="*/ 0 w 3230"/>
              <a:gd name="T3" fmla="*/ 0 h 1193"/>
              <a:gd name="T4" fmla="*/ 0 w 3230"/>
              <a:gd name="T5" fmla="*/ 1192 h 1193"/>
              <a:gd name="T6" fmla="*/ 2784 w 3230"/>
              <a:gd name="T7" fmla="*/ 1192 h 1193"/>
              <a:gd name="T8" fmla="*/ 3229 w 3230"/>
              <a:gd name="T9" fmla="*/ 596 h 1193"/>
              <a:gd name="T10" fmla="*/ 2784 w 3230"/>
              <a:gd name="T11" fmla="*/ 0 h 1193"/>
            </a:gdLst>
            <a:ahLst/>
            <a:cxnLst>
              <a:cxn ang="0">
                <a:pos x="T0" y="T1"/>
              </a:cxn>
              <a:cxn ang="0">
                <a:pos x="T2" y="T3"/>
              </a:cxn>
              <a:cxn ang="0">
                <a:pos x="T4" y="T5"/>
              </a:cxn>
              <a:cxn ang="0">
                <a:pos x="T6" y="T7"/>
              </a:cxn>
              <a:cxn ang="0">
                <a:pos x="T8" y="T9"/>
              </a:cxn>
              <a:cxn ang="0">
                <a:pos x="T10" y="T11"/>
              </a:cxn>
            </a:cxnLst>
            <a:rect l="0" t="0" r="r" b="b"/>
            <a:pathLst>
              <a:path w="3230" h="1193">
                <a:moveTo>
                  <a:pt x="2784" y="0"/>
                </a:moveTo>
                <a:lnTo>
                  <a:pt x="0" y="0"/>
                </a:lnTo>
                <a:lnTo>
                  <a:pt x="0" y="1192"/>
                </a:lnTo>
                <a:lnTo>
                  <a:pt x="2784" y="1192"/>
                </a:lnTo>
                <a:lnTo>
                  <a:pt x="3229" y="596"/>
                </a:lnTo>
                <a:lnTo>
                  <a:pt x="2784" y="0"/>
                </a:lnTo>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27" name="Freeform 72">
            <a:extLst>
              <a:ext uri="{FF2B5EF4-FFF2-40B4-BE49-F238E27FC236}">
                <a16:creationId xmlns:a16="http://schemas.microsoft.com/office/drawing/2014/main" id="{0DF00DBF-6587-1D47-ABEF-A2E721640292}"/>
              </a:ext>
            </a:extLst>
          </p:cNvPr>
          <p:cNvSpPr>
            <a:spLocks noChangeArrowheads="1"/>
          </p:cNvSpPr>
          <p:nvPr/>
        </p:nvSpPr>
        <p:spPr bwMode="auto">
          <a:xfrm>
            <a:off x="3166642" y="3521730"/>
            <a:ext cx="1510451" cy="558435"/>
          </a:xfrm>
          <a:custGeom>
            <a:avLst/>
            <a:gdLst>
              <a:gd name="T0" fmla="*/ 2785 w 3231"/>
              <a:gd name="T1" fmla="*/ 0 h 1193"/>
              <a:gd name="T2" fmla="*/ 0 w 3231"/>
              <a:gd name="T3" fmla="*/ 0 h 1193"/>
              <a:gd name="T4" fmla="*/ 0 w 3231"/>
              <a:gd name="T5" fmla="*/ 1192 h 1193"/>
              <a:gd name="T6" fmla="*/ 2785 w 3231"/>
              <a:gd name="T7" fmla="*/ 1192 h 1193"/>
              <a:gd name="T8" fmla="*/ 3230 w 3231"/>
              <a:gd name="T9" fmla="*/ 596 h 1193"/>
              <a:gd name="T10" fmla="*/ 2785 w 3231"/>
              <a:gd name="T11" fmla="*/ 0 h 1193"/>
            </a:gdLst>
            <a:ahLst/>
            <a:cxnLst>
              <a:cxn ang="0">
                <a:pos x="T0" y="T1"/>
              </a:cxn>
              <a:cxn ang="0">
                <a:pos x="T2" y="T3"/>
              </a:cxn>
              <a:cxn ang="0">
                <a:pos x="T4" y="T5"/>
              </a:cxn>
              <a:cxn ang="0">
                <a:pos x="T6" y="T7"/>
              </a:cxn>
              <a:cxn ang="0">
                <a:pos x="T8" y="T9"/>
              </a:cxn>
              <a:cxn ang="0">
                <a:pos x="T10" y="T11"/>
              </a:cxn>
            </a:cxnLst>
            <a:rect l="0" t="0" r="r" b="b"/>
            <a:pathLst>
              <a:path w="3231" h="1193">
                <a:moveTo>
                  <a:pt x="2785" y="0"/>
                </a:moveTo>
                <a:lnTo>
                  <a:pt x="0" y="0"/>
                </a:lnTo>
                <a:lnTo>
                  <a:pt x="0" y="1192"/>
                </a:lnTo>
                <a:lnTo>
                  <a:pt x="2785" y="1192"/>
                </a:lnTo>
                <a:lnTo>
                  <a:pt x="3230" y="596"/>
                </a:lnTo>
                <a:lnTo>
                  <a:pt x="2785" y="0"/>
                </a:lnTo>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28" name="Freeform 73">
            <a:extLst>
              <a:ext uri="{FF2B5EF4-FFF2-40B4-BE49-F238E27FC236}">
                <a16:creationId xmlns:a16="http://schemas.microsoft.com/office/drawing/2014/main" id="{4C413798-1949-B448-8888-8885164FF943}"/>
              </a:ext>
            </a:extLst>
          </p:cNvPr>
          <p:cNvSpPr>
            <a:spLocks noChangeArrowheads="1"/>
          </p:cNvSpPr>
          <p:nvPr/>
        </p:nvSpPr>
        <p:spPr bwMode="auto">
          <a:xfrm>
            <a:off x="1866374" y="3521730"/>
            <a:ext cx="1510452" cy="558435"/>
          </a:xfrm>
          <a:custGeom>
            <a:avLst/>
            <a:gdLst>
              <a:gd name="T0" fmla="*/ 2784 w 3231"/>
              <a:gd name="T1" fmla="*/ 0 h 1193"/>
              <a:gd name="T2" fmla="*/ 0 w 3231"/>
              <a:gd name="T3" fmla="*/ 0 h 1193"/>
              <a:gd name="T4" fmla="*/ 0 w 3231"/>
              <a:gd name="T5" fmla="*/ 1192 h 1193"/>
              <a:gd name="T6" fmla="*/ 2784 w 3231"/>
              <a:gd name="T7" fmla="*/ 1192 h 1193"/>
              <a:gd name="T8" fmla="*/ 3230 w 3231"/>
              <a:gd name="T9" fmla="*/ 596 h 1193"/>
              <a:gd name="T10" fmla="*/ 2784 w 3231"/>
              <a:gd name="T11" fmla="*/ 0 h 1193"/>
            </a:gdLst>
            <a:ahLst/>
            <a:cxnLst>
              <a:cxn ang="0">
                <a:pos x="T0" y="T1"/>
              </a:cxn>
              <a:cxn ang="0">
                <a:pos x="T2" y="T3"/>
              </a:cxn>
              <a:cxn ang="0">
                <a:pos x="T4" y="T5"/>
              </a:cxn>
              <a:cxn ang="0">
                <a:pos x="T6" y="T7"/>
              </a:cxn>
              <a:cxn ang="0">
                <a:pos x="T8" y="T9"/>
              </a:cxn>
              <a:cxn ang="0">
                <a:pos x="T10" y="T11"/>
              </a:cxn>
            </a:cxnLst>
            <a:rect l="0" t="0" r="r" b="b"/>
            <a:pathLst>
              <a:path w="3231" h="1193">
                <a:moveTo>
                  <a:pt x="2784" y="0"/>
                </a:moveTo>
                <a:lnTo>
                  <a:pt x="0" y="0"/>
                </a:lnTo>
                <a:lnTo>
                  <a:pt x="0" y="1192"/>
                </a:lnTo>
                <a:lnTo>
                  <a:pt x="2784" y="1192"/>
                </a:lnTo>
                <a:lnTo>
                  <a:pt x="3230" y="596"/>
                </a:lnTo>
                <a:lnTo>
                  <a:pt x="2784" y="0"/>
                </a:lnTo>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29" name="Freeform 75">
            <a:extLst>
              <a:ext uri="{FF2B5EF4-FFF2-40B4-BE49-F238E27FC236}">
                <a16:creationId xmlns:a16="http://schemas.microsoft.com/office/drawing/2014/main" id="{9FE0BFC5-B426-D941-BF4C-0048EDE215B1}"/>
              </a:ext>
            </a:extLst>
          </p:cNvPr>
          <p:cNvSpPr>
            <a:spLocks noChangeArrowheads="1"/>
          </p:cNvSpPr>
          <p:nvPr/>
        </p:nvSpPr>
        <p:spPr bwMode="auto">
          <a:xfrm>
            <a:off x="564047" y="3521730"/>
            <a:ext cx="1510452" cy="558435"/>
          </a:xfrm>
          <a:custGeom>
            <a:avLst/>
            <a:gdLst>
              <a:gd name="T0" fmla="*/ 2785 w 3232"/>
              <a:gd name="T1" fmla="*/ 0 h 1193"/>
              <a:gd name="T2" fmla="*/ 0 w 3232"/>
              <a:gd name="T3" fmla="*/ 0 h 1193"/>
              <a:gd name="T4" fmla="*/ 0 w 3232"/>
              <a:gd name="T5" fmla="*/ 0 h 1193"/>
              <a:gd name="T6" fmla="*/ 446 w 3232"/>
              <a:gd name="T7" fmla="*/ 596 h 1193"/>
              <a:gd name="T8" fmla="*/ 0 w 3232"/>
              <a:gd name="T9" fmla="*/ 1192 h 1193"/>
              <a:gd name="T10" fmla="*/ 2785 w 3232"/>
              <a:gd name="T11" fmla="*/ 1192 h 1193"/>
              <a:gd name="T12" fmla="*/ 3231 w 3232"/>
              <a:gd name="T13" fmla="*/ 596 h 1193"/>
              <a:gd name="T14" fmla="*/ 2785 w 3232"/>
              <a:gd name="T15" fmla="*/ 0 h 11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32" h="1193">
                <a:moveTo>
                  <a:pt x="2785" y="0"/>
                </a:moveTo>
                <a:lnTo>
                  <a:pt x="0" y="0"/>
                </a:lnTo>
                <a:lnTo>
                  <a:pt x="0" y="0"/>
                </a:lnTo>
                <a:lnTo>
                  <a:pt x="446" y="596"/>
                </a:lnTo>
                <a:lnTo>
                  <a:pt x="0" y="1192"/>
                </a:lnTo>
                <a:lnTo>
                  <a:pt x="2785" y="1192"/>
                </a:lnTo>
                <a:lnTo>
                  <a:pt x="3231" y="596"/>
                </a:lnTo>
                <a:lnTo>
                  <a:pt x="2785" y="0"/>
                </a:lnTo>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30" name="Freeform 100">
            <a:extLst>
              <a:ext uri="{FF2B5EF4-FFF2-40B4-BE49-F238E27FC236}">
                <a16:creationId xmlns:a16="http://schemas.microsoft.com/office/drawing/2014/main" id="{F19D62B7-EE3F-024F-8259-79E95B6583A7}"/>
              </a:ext>
            </a:extLst>
          </p:cNvPr>
          <p:cNvSpPr>
            <a:spLocks noChangeArrowheads="1"/>
          </p:cNvSpPr>
          <p:nvPr/>
        </p:nvSpPr>
        <p:spPr bwMode="auto">
          <a:xfrm>
            <a:off x="262355" y="4451080"/>
            <a:ext cx="1937197" cy="1571602"/>
          </a:xfrm>
          <a:custGeom>
            <a:avLst/>
            <a:gdLst>
              <a:gd name="T0" fmla="*/ 2276 w 2399"/>
              <a:gd name="T1" fmla="*/ 2713 h 2714"/>
              <a:gd name="T2" fmla="*/ 122 w 2399"/>
              <a:gd name="T3" fmla="*/ 2713 h 2714"/>
              <a:gd name="T4" fmla="*/ 122 w 2399"/>
              <a:gd name="T5" fmla="*/ 2713 h 2714"/>
              <a:gd name="T6" fmla="*/ 0 w 2399"/>
              <a:gd name="T7" fmla="*/ 2590 h 2714"/>
              <a:gd name="T8" fmla="*/ 0 w 2399"/>
              <a:gd name="T9" fmla="*/ 123 h 2714"/>
              <a:gd name="T10" fmla="*/ 0 w 2399"/>
              <a:gd name="T11" fmla="*/ 123 h 2714"/>
              <a:gd name="T12" fmla="*/ 122 w 2399"/>
              <a:gd name="T13" fmla="*/ 0 h 2714"/>
              <a:gd name="T14" fmla="*/ 2276 w 2399"/>
              <a:gd name="T15" fmla="*/ 0 h 2714"/>
              <a:gd name="T16" fmla="*/ 2276 w 2399"/>
              <a:gd name="T17" fmla="*/ 0 h 2714"/>
              <a:gd name="T18" fmla="*/ 2398 w 2399"/>
              <a:gd name="T19" fmla="*/ 123 h 2714"/>
              <a:gd name="T20" fmla="*/ 2398 w 2399"/>
              <a:gd name="T21" fmla="*/ 2590 h 2714"/>
              <a:gd name="T22" fmla="*/ 2398 w 2399"/>
              <a:gd name="T23" fmla="*/ 2590 h 2714"/>
              <a:gd name="T24" fmla="*/ 2276 w 2399"/>
              <a:gd name="T25" fmla="*/ 2713 h 2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9" h="2714">
                <a:moveTo>
                  <a:pt x="2276" y="2713"/>
                </a:moveTo>
                <a:lnTo>
                  <a:pt x="122" y="2713"/>
                </a:lnTo>
                <a:lnTo>
                  <a:pt x="122" y="2713"/>
                </a:lnTo>
                <a:cubicBezTo>
                  <a:pt x="55" y="2713"/>
                  <a:pt x="0" y="2658"/>
                  <a:pt x="0" y="2590"/>
                </a:cubicBezTo>
                <a:lnTo>
                  <a:pt x="0" y="123"/>
                </a:lnTo>
                <a:lnTo>
                  <a:pt x="0" y="123"/>
                </a:lnTo>
                <a:cubicBezTo>
                  <a:pt x="0" y="55"/>
                  <a:pt x="55" y="0"/>
                  <a:pt x="122" y="0"/>
                </a:cubicBezTo>
                <a:lnTo>
                  <a:pt x="2276" y="0"/>
                </a:lnTo>
                <a:lnTo>
                  <a:pt x="2276" y="0"/>
                </a:lnTo>
                <a:cubicBezTo>
                  <a:pt x="2343" y="0"/>
                  <a:pt x="2398" y="55"/>
                  <a:pt x="2398" y="123"/>
                </a:cubicBezTo>
                <a:lnTo>
                  <a:pt x="2398" y="2590"/>
                </a:lnTo>
                <a:lnTo>
                  <a:pt x="2398" y="2590"/>
                </a:lnTo>
                <a:cubicBezTo>
                  <a:pt x="2398" y="2658"/>
                  <a:pt x="2343" y="2713"/>
                  <a:pt x="2276" y="2713"/>
                </a:cubicBezTo>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31" name="Freeform 101">
            <a:extLst>
              <a:ext uri="{FF2B5EF4-FFF2-40B4-BE49-F238E27FC236}">
                <a16:creationId xmlns:a16="http://schemas.microsoft.com/office/drawing/2014/main" id="{6A68D7DD-EBAB-A64D-B32A-D4ADDDEB1713}"/>
              </a:ext>
            </a:extLst>
          </p:cNvPr>
          <p:cNvSpPr>
            <a:spLocks noChangeArrowheads="1"/>
          </p:cNvSpPr>
          <p:nvPr/>
        </p:nvSpPr>
        <p:spPr bwMode="auto">
          <a:xfrm>
            <a:off x="1227576" y="4123438"/>
            <a:ext cx="179277" cy="327643"/>
          </a:xfrm>
          <a:custGeom>
            <a:avLst/>
            <a:gdLst>
              <a:gd name="T0" fmla="*/ 191 w 385"/>
              <a:gd name="T1" fmla="*/ 0 h 699"/>
              <a:gd name="T2" fmla="*/ 0 w 385"/>
              <a:gd name="T3" fmla="*/ 698 h 699"/>
              <a:gd name="T4" fmla="*/ 384 w 385"/>
              <a:gd name="T5" fmla="*/ 698 h 699"/>
              <a:gd name="T6" fmla="*/ 191 w 385"/>
              <a:gd name="T7" fmla="*/ 0 h 699"/>
            </a:gdLst>
            <a:ahLst/>
            <a:cxnLst>
              <a:cxn ang="0">
                <a:pos x="T0" y="T1"/>
              </a:cxn>
              <a:cxn ang="0">
                <a:pos x="T2" y="T3"/>
              </a:cxn>
              <a:cxn ang="0">
                <a:pos x="T4" y="T5"/>
              </a:cxn>
              <a:cxn ang="0">
                <a:pos x="T6" y="T7"/>
              </a:cxn>
            </a:cxnLst>
            <a:rect l="0" t="0" r="r" b="b"/>
            <a:pathLst>
              <a:path w="385" h="699">
                <a:moveTo>
                  <a:pt x="191" y="0"/>
                </a:moveTo>
                <a:lnTo>
                  <a:pt x="0" y="698"/>
                </a:lnTo>
                <a:lnTo>
                  <a:pt x="384" y="698"/>
                </a:lnTo>
                <a:lnTo>
                  <a:pt x="191" y="0"/>
                </a:lnTo>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32" name="Freeform 153">
            <a:extLst>
              <a:ext uri="{FF2B5EF4-FFF2-40B4-BE49-F238E27FC236}">
                <a16:creationId xmlns:a16="http://schemas.microsoft.com/office/drawing/2014/main" id="{3D6EFD9E-D877-4943-AF22-41B794DEB791}"/>
              </a:ext>
            </a:extLst>
          </p:cNvPr>
          <p:cNvSpPr>
            <a:spLocks noChangeArrowheads="1"/>
          </p:cNvSpPr>
          <p:nvPr/>
        </p:nvSpPr>
        <p:spPr bwMode="auto">
          <a:xfrm>
            <a:off x="2954834" y="4451079"/>
            <a:ext cx="1937197" cy="1267295"/>
          </a:xfrm>
          <a:custGeom>
            <a:avLst/>
            <a:gdLst>
              <a:gd name="T0" fmla="*/ 2276 w 2399"/>
              <a:gd name="T1" fmla="*/ 2713 h 2714"/>
              <a:gd name="T2" fmla="*/ 122 w 2399"/>
              <a:gd name="T3" fmla="*/ 2713 h 2714"/>
              <a:gd name="T4" fmla="*/ 122 w 2399"/>
              <a:gd name="T5" fmla="*/ 2713 h 2714"/>
              <a:gd name="T6" fmla="*/ 0 w 2399"/>
              <a:gd name="T7" fmla="*/ 2590 h 2714"/>
              <a:gd name="T8" fmla="*/ 0 w 2399"/>
              <a:gd name="T9" fmla="*/ 123 h 2714"/>
              <a:gd name="T10" fmla="*/ 0 w 2399"/>
              <a:gd name="T11" fmla="*/ 123 h 2714"/>
              <a:gd name="T12" fmla="*/ 122 w 2399"/>
              <a:gd name="T13" fmla="*/ 0 h 2714"/>
              <a:gd name="T14" fmla="*/ 2276 w 2399"/>
              <a:gd name="T15" fmla="*/ 0 h 2714"/>
              <a:gd name="T16" fmla="*/ 2276 w 2399"/>
              <a:gd name="T17" fmla="*/ 0 h 2714"/>
              <a:gd name="T18" fmla="*/ 2398 w 2399"/>
              <a:gd name="T19" fmla="*/ 123 h 2714"/>
              <a:gd name="T20" fmla="*/ 2398 w 2399"/>
              <a:gd name="T21" fmla="*/ 2590 h 2714"/>
              <a:gd name="T22" fmla="*/ 2398 w 2399"/>
              <a:gd name="T23" fmla="*/ 2590 h 2714"/>
              <a:gd name="T24" fmla="*/ 2276 w 2399"/>
              <a:gd name="T25" fmla="*/ 2713 h 2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9" h="2714">
                <a:moveTo>
                  <a:pt x="2276" y="2713"/>
                </a:moveTo>
                <a:lnTo>
                  <a:pt x="122" y="2713"/>
                </a:lnTo>
                <a:lnTo>
                  <a:pt x="122" y="2713"/>
                </a:lnTo>
                <a:cubicBezTo>
                  <a:pt x="55" y="2713"/>
                  <a:pt x="0" y="2658"/>
                  <a:pt x="0" y="2590"/>
                </a:cubicBezTo>
                <a:lnTo>
                  <a:pt x="0" y="123"/>
                </a:lnTo>
                <a:lnTo>
                  <a:pt x="0" y="123"/>
                </a:lnTo>
                <a:cubicBezTo>
                  <a:pt x="0" y="55"/>
                  <a:pt x="55" y="0"/>
                  <a:pt x="122" y="0"/>
                </a:cubicBezTo>
                <a:lnTo>
                  <a:pt x="2276" y="0"/>
                </a:lnTo>
                <a:lnTo>
                  <a:pt x="2276" y="0"/>
                </a:lnTo>
                <a:cubicBezTo>
                  <a:pt x="2343" y="0"/>
                  <a:pt x="2398" y="55"/>
                  <a:pt x="2398" y="123"/>
                </a:cubicBezTo>
                <a:lnTo>
                  <a:pt x="2398" y="2590"/>
                </a:lnTo>
                <a:lnTo>
                  <a:pt x="2398" y="2590"/>
                </a:lnTo>
                <a:cubicBezTo>
                  <a:pt x="2398" y="2658"/>
                  <a:pt x="2343" y="2713"/>
                  <a:pt x="2276" y="2713"/>
                </a:cubicBezTo>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33" name="Freeform 154">
            <a:extLst>
              <a:ext uri="{FF2B5EF4-FFF2-40B4-BE49-F238E27FC236}">
                <a16:creationId xmlns:a16="http://schemas.microsoft.com/office/drawing/2014/main" id="{BA2B21FB-6A47-ED49-8E2B-899E9B12DD9B}"/>
              </a:ext>
            </a:extLst>
          </p:cNvPr>
          <p:cNvSpPr>
            <a:spLocks noChangeArrowheads="1"/>
          </p:cNvSpPr>
          <p:nvPr/>
        </p:nvSpPr>
        <p:spPr bwMode="auto">
          <a:xfrm>
            <a:off x="3834290" y="4123438"/>
            <a:ext cx="179275" cy="327643"/>
          </a:xfrm>
          <a:custGeom>
            <a:avLst/>
            <a:gdLst>
              <a:gd name="T0" fmla="*/ 192 w 385"/>
              <a:gd name="T1" fmla="*/ 0 h 699"/>
              <a:gd name="T2" fmla="*/ 0 w 385"/>
              <a:gd name="T3" fmla="*/ 698 h 699"/>
              <a:gd name="T4" fmla="*/ 384 w 385"/>
              <a:gd name="T5" fmla="*/ 698 h 699"/>
              <a:gd name="T6" fmla="*/ 192 w 385"/>
              <a:gd name="T7" fmla="*/ 0 h 699"/>
            </a:gdLst>
            <a:ahLst/>
            <a:cxnLst>
              <a:cxn ang="0">
                <a:pos x="T0" y="T1"/>
              </a:cxn>
              <a:cxn ang="0">
                <a:pos x="T2" y="T3"/>
              </a:cxn>
              <a:cxn ang="0">
                <a:pos x="T4" y="T5"/>
              </a:cxn>
              <a:cxn ang="0">
                <a:pos x="T6" y="T7"/>
              </a:cxn>
            </a:cxnLst>
            <a:rect l="0" t="0" r="r" b="b"/>
            <a:pathLst>
              <a:path w="385" h="699">
                <a:moveTo>
                  <a:pt x="192" y="0"/>
                </a:moveTo>
                <a:lnTo>
                  <a:pt x="0" y="698"/>
                </a:lnTo>
                <a:lnTo>
                  <a:pt x="384" y="698"/>
                </a:lnTo>
                <a:lnTo>
                  <a:pt x="192" y="0"/>
                </a:lnTo>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34" name="Freeform 208">
            <a:extLst>
              <a:ext uri="{FF2B5EF4-FFF2-40B4-BE49-F238E27FC236}">
                <a16:creationId xmlns:a16="http://schemas.microsoft.com/office/drawing/2014/main" id="{D1956B40-9A03-7C47-BCAA-F21F20FBB485}"/>
              </a:ext>
            </a:extLst>
          </p:cNvPr>
          <p:cNvSpPr>
            <a:spLocks noChangeArrowheads="1"/>
          </p:cNvSpPr>
          <p:nvPr/>
        </p:nvSpPr>
        <p:spPr bwMode="auto">
          <a:xfrm>
            <a:off x="5791338" y="4401365"/>
            <a:ext cx="1677926" cy="1392067"/>
          </a:xfrm>
          <a:custGeom>
            <a:avLst/>
            <a:gdLst>
              <a:gd name="T0" fmla="*/ 2276 w 2400"/>
              <a:gd name="T1" fmla="*/ 2713 h 2714"/>
              <a:gd name="T2" fmla="*/ 123 w 2400"/>
              <a:gd name="T3" fmla="*/ 2713 h 2714"/>
              <a:gd name="T4" fmla="*/ 123 w 2400"/>
              <a:gd name="T5" fmla="*/ 2713 h 2714"/>
              <a:gd name="T6" fmla="*/ 0 w 2400"/>
              <a:gd name="T7" fmla="*/ 2590 h 2714"/>
              <a:gd name="T8" fmla="*/ 0 w 2400"/>
              <a:gd name="T9" fmla="*/ 123 h 2714"/>
              <a:gd name="T10" fmla="*/ 0 w 2400"/>
              <a:gd name="T11" fmla="*/ 123 h 2714"/>
              <a:gd name="T12" fmla="*/ 123 w 2400"/>
              <a:gd name="T13" fmla="*/ 0 h 2714"/>
              <a:gd name="T14" fmla="*/ 2276 w 2400"/>
              <a:gd name="T15" fmla="*/ 0 h 2714"/>
              <a:gd name="T16" fmla="*/ 2276 w 2400"/>
              <a:gd name="T17" fmla="*/ 0 h 2714"/>
              <a:gd name="T18" fmla="*/ 2399 w 2400"/>
              <a:gd name="T19" fmla="*/ 123 h 2714"/>
              <a:gd name="T20" fmla="*/ 2399 w 2400"/>
              <a:gd name="T21" fmla="*/ 2590 h 2714"/>
              <a:gd name="T22" fmla="*/ 2399 w 2400"/>
              <a:gd name="T23" fmla="*/ 2590 h 2714"/>
              <a:gd name="T24" fmla="*/ 2276 w 2400"/>
              <a:gd name="T25" fmla="*/ 2713 h 2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00" h="2714">
                <a:moveTo>
                  <a:pt x="2276" y="2713"/>
                </a:moveTo>
                <a:lnTo>
                  <a:pt x="123" y="2713"/>
                </a:lnTo>
                <a:lnTo>
                  <a:pt x="123" y="2713"/>
                </a:lnTo>
                <a:cubicBezTo>
                  <a:pt x="55" y="2713"/>
                  <a:pt x="0" y="2658"/>
                  <a:pt x="0" y="2590"/>
                </a:cubicBezTo>
                <a:lnTo>
                  <a:pt x="0" y="123"/>
                </a:lnTo>
                <a:lnTo>
                  <a:pt x="0" y="123"/>
                </a:lnTo>
                <a:cubicBezTo>
                  <a:pt x="0" y="55"/>
                  <a:pt x="55" y="0"/>
                  <a:pt x="123" y="0"/>
                </a:cubicBezTo>
                <a:lnTo>
                  <a:pt x="2276" y="0"/>
                </a:lnTo>
                <a:lnTo>
                  <a:pt x="2276" y="0"/>
                </a:lnTo>
                <a:cubicBezTo>
                  <a:pt x="2344" y="0"/>
                  <a:pt x="2399" y="55"/>
                  <a:pt x="2399" y="123"/>
                </a:cubicBezTo>
                <a:lnTo>
                  <a:pt x="2399" y="2590"/>
                </a:lnTo>
                <a:lnTo>
                  <a:pt x="2399" y="2590"/>
                </a:lnTo>
                <a:cubicBezTo>
                  <a:pt x="2399" y="2658"/>
                  <a:pt x="2344" y="2713"/>
                  <a:pt x="2276" y="2713"/>
                </a:cubicBezTo>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35" name="Freeform 209">
            <a:extLst>
              <a:ext uri="{FF2B5EF4-FFF2-40B4-BE49-F238E27FC236}">
                <a16:creationId xmlns:a16="http://schemas.microsoft.com/office/drawing/2014/main" id="{8D1E3ECE-C13C-4645-99A7-969967809463}"/>
              </a:ext>
            </a:extLst>
          </p:cNvPr>
          <p:cNvSpPr>
            <a:spLocks noChangeArrowheads="1"/>
          </p:cNvSpPr>
          <p:nvPr/>
        </p:nvSpPr>
        <p:spPr bwMode="auto">
          <a:xfrm>
            <a:off x="6432762" y="4123438"/>
            <a:ext cx="179277" cy="327643"/>
          </a:xfrm>
          <a:custGeom>
            <a:avLst/>
            <a:gdLst>
              <a:gd name="T0" fmla="*/ 192 w 385"/>
              <a:gd name="T1" fmla="*/ 0 h 699"/>
              <a:gd name="T2" fmla="*/ 0 w 385"/>
              <a:gd name="T3" fmla="*/ 698 h 699"/>
              <a:gd name="T4" fmla="*/ 384 w 385"/>
              <a:gd name="T5" fmla="*/ 698 h 699"/>
              <a:gd name="T6" fmla="*/ 192 w 385"/>
              <a:gd name="T7" fmla="*/ 0 h 699"/>
            </a:gdLst>
            <a:ahLst/>
            <a:cxnLst>
              <a:cxn ang="0">
                <a:pos x="T0" y="T1"/>
              </a:cxn>
              <a:cxn ang="0">
                <a:pos x="T2" y="T3"/>
              </a:cxn>
              <a:cxn ang="0">
                <a:pos x="T4" y="T5"/>
              </a:cxn>
              <a:cxn ang="0">
                <a:pos x="T6" y="T7"/>
              </a:cxn>
            </a:cxnLst>
            <a:rect l="0" t="0" r="r" b="b"/>
            <a:pathLst>
              <a:path w="385" h="699">
                <a:moveTo>
                  <a:pt x="192" y="0"/>
                </a:moveTo>
                <a:lnTo>
                  <a:pt x="0" y="698"/>
                </a:lnTo>
                <a:lnTo>
                  <a:pt x="384" y="698"/>
                </a:lnTo>
                <a:lnTo>
                  <a:pt x="192" y="0"/>
                </a:lnTo>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36" name="Freeform 259">
            <a:extLst>
              <a:ext uri="{FF2B5EF4-FFF2-40B4-BE49-F238E27FC236}">
                <a16:creationId xmlns:a16="http://schemas.microsoft.com/office/drawing/2014/main" id="{3708C213-C79C-7543-B76D-CAAC7AFD4731}"/>
              </a:ext>
            </a:extLst>
          </p:cNvPr>
          <p:cNvSpPr>
            <a:spLocks noChangeArrowheads="1"/>
          </p:cNvSpPr>
          <p:nvPr/>
        </p:nvSpPr>
        <p:spPr bwMode="auto">
          <a:xfrm>
            <a:off x="7621754" y="4389262"/>
            <a:ext cx="397704" cy="438916"/>
          </a:xfrm>
          <a:custGeom>
            <a:avLst/>
            <a:gdLst>
              <a:gd name="T0" fmla="*/ 810 w 853"/>
              <a:gd name="T1" fmla="*/ 216 h 938"/>
              <a:gd name="T2" fmla="*/ 298 w 853"/>
              <a:gd name="T3" fmla="*/ 295 h 938"/>
              <a:gd name="T4" fmla="*/ 298 w 853"/>
              <a:gd name="T5" fmla="*/ 125 h 938"/>
              <a:gd name="T6" fmla="*/ 810 w 853"/>
              <a:gd name="T7" fmla="*/ 46 h 938"/>
              <a:gd name="T8" fmla="*/ 810 w 853"/>
              <a:gd name="T9" fmla="*/ 216 h 938"/>
              <a:gd name="T10" fmla="*/ 745 w 853"/>
              <a:gd name="T11" fmla="*/ 767 h 938"/>
              <a:gd name="T12" fmla="*/ 660 w 853"/>
              <a:gd name="T13" fmla="*/ 767 h 938"/>
              <a:gd name="T14" fmla="*/ 660 w 853"/>
              <a:gd name="T15" fmla="*/ 767 h 938"/>
              <a:gd name="T16" fmla="*/ 597 w 853"/>
              <a:gd name="T17" fmla="*/ 703 h 938"/>
              <a:gd name="T18" fmla="*/ 597 w 853"/>
              <a:gd name="T19" fmla="*/ 703 h 938"/>
              <a:gd name="T20" fmla="*/ 660 w 853"/>
              <a:gd name="T21" fmla="*/ 640 h 938"/>
              <a:gd name="T22" fmla="*/ 745 w 853"/>
              <a:gd name="T23" fmla="*/ 640 h 938"/>
              <a:gd name="T24" fmla="*/ 745 w 853"/>
              <a:gd name="T25" fmla="*/ 640 h 938"/>
              <a:gd name="T26" fmla="*/ 810 w 853"/>
              <a:gd name="T27" fmla="*/ 703 h 938"/>
              <a:gd name="T28" fmla="*/ 810 w 853"/>
              <a:gd name="T29" fmla="*/ 703 h 938"/>
              <a:gd name="T30" fmla="*/ 745 w 853"/>
              <a:gd name="T31" fmla="*/ 767 h 938"/>
              <a:gd name="T32" fmla="*/ 192 w 853"/>
              <a:gd name="T33" fmla="*/ 895 h 938"/>
              <a:gd name="T34" fmla="*/ 106 w 853"/>
              <a:gd name="T35" fmla="*/ 895 h 938"/>
              <a:gd name="T36" fmla="*/ 106 w 853"/>
              <a:gd name="T37" fmla="*/ 895 h 938"/>
              <a:gd name="T38" fmla="*/ 43 w 853"/>
              <a:gd name="T39" fmla="*/ 831 h 938"/>
              <a:gd name="T40" fmla="*/ 43 w 853"/>
              <a:gd name="T41" fmla="*/ 831 h 938"/>
              <a:gd name="T42" fmla="*/ 106 w 853"/>
              <a:gd name="T43" fmla="*/ 767 h 938"/>
              <a:gd name="T44" fmla="*/ 192 w 853"/>
              <a:gd name="T45" fmla="*/ 767 h 938"/>
              <a:gd name="T46" fmla="*/ 192 w 853"/>
              <a:gd name="T47" fmla="*/ 767 h 938"/>
              <a:gd name="T48" fmla="*/ 256 w 853"/>
              <a:gd name="T49" fmla="*/ 831 h 938"/>
              <a:gd name="T50" fmla="*/ 256 w 853"/>
              <a:gd name="T51" fmla="*/ 831 h 938"/>
              <a:gd name="T52" fmla="*/ 192 w 853"/>
              <a:gd name="T53" fmla="*/ 895 h 938"/>
              <a:gd name="T54" fmla="*/ 831 w 853"/>
              <a:gd name="T55" fmla="*/ 0 h 938"/>
              <a:gd name="T56" fmla="*/ 831 w 853"/>
              <a:gd name="T57" fmla="*/ 0 h 938"/>
              <a:gd name="T58" fmla="*/ 828 w 853"/>
              <a:gd name="T59" fmla="*/ 1 h 938"/>
              <a:gd name="T60" fmla="*/ 827 w 853"/>
              <a:gd name="T61" fmla="*/ 0 h 938"/>
              <a:gd name="T62" fmla="*/ 274 w 853"/>
              <a:gd name="T63" fmla="*/ 85 h 938"/>
              <a:gd name="T64" fmla="*/ 274 w 853"/>
              <a:gd name="T65" fmla="*/ 86 h 938"/>
              <a:gd name="T66" fmla="*/ 274 w 853"/>
              <a:gd name="T67" fmla="*/ 86 h 938"/>
              <a:gd name="T68" fmla="*/ 256 w 853"/>
              <a:gd name="T69" fmla="*/ 107 h 938"/>
              <a:gd name="T70" fmla="*/ 256 w 853"/>
              <a:gd name="T71" fmla="*/ 746 h 938"/>
              <a:gd name="T72" fmla="*/ 256 w 853"/>
              <a:gd name="T73" fmla="*/ 746 h 938"/>
              <a:gd name="T74" fmla="*/ 192 w 853"/>
              <a:gd name="T75" fmla="*/ 724 h 938"/>
              <a:gd name="T76" fmla="*/ 106 w 853"/>
              <a:gd name="T77" fmla="*/ 724 h 938"/>
              <a:gd name="T78" fmla="*/ 106 w 853"/>
              <a:gd name="T79" fmla="*/ 724 h 938"/>
              <a:gd name="T80" fmla="*/ 0 w 853"/>
              <a:gd name="T81" fmla="*/ 831 h 938"/>
              <a:gd name="T82" fmla="*/ 0 w 853"/>
              <a:gd name="T83" fmla="*/ 831 h 938"/>
              <a:gd name="T84" fmla="*/ 106 w 853"/>
              <a:gd name="T85" fmla="*/ 937 h 938"/>
              <a:gd name="T86" fmla="*/ 192 w 853"/>
              <a:gd name="T87" fmla="*/ 937 h 938"/>
              <a:gd name="T88" fmla="*/ 192 w 853"/>
              <a:gd name="T89" fmla="*/ 937 h 938"/>
              <a:gd name="T90" fmla="*/ 298 w 853"/>
              <a:gd name="T91" fmla="*/ 831 h 938"/>
              <a:gd name="T92" fmla="*/ 298 w 853"/>
              <a:gd name="T93" fmla="*/ 338 h 938"/>
              <a:gd name="T94" fmla="*/ 810 w 853"/>
              <a:gd name="T95" fmla="*/ 259 h 938"/>
              <a:gd name="T96" fmla="*/ 810 w 853"/>
              <a:gd name="T97" fmla="*/ 619 h 938"/>
              <a:gd name="T98" fmla="*/ 810 w 853"/>
              <a:gd name="T99" fmla="*/ 619 h 938"/>
              <a:gd name="T100" fmla="*/ 745 w 853"/>
              <a:gd name="T101" fmla="*/ 596 h 938"/>
              <a:gd name="T102" fmla="*/ 660 w 853"/>
              <a:gd name="T103" fmla="*/ 596 h 938"/>
              <a:gd name="T104" fmla="*/ 660 w 853"/>
              <a:gd name="T105" fmla="*/ 596 h 938"/>
              <a:gd name="T106" fmla="*/ 554 w 853"/>
              <a:gd name="T107" fmla="*/ 703 h 938"/>
              <a:gd name="T108" fmla="*/ 554 w 853"/>
              <a:gd name="T109" fmla="*/ 703 h 938"/>
              <a:gd name="T110" fmla="*/ 660 w 853"/>
              <a:gd name="T111" fmla="*/ 809 h 938"/>
              <a:gd name="T112" fmla="*/ 745 w 853"/>
              <a:gd name="T113" fmla="*/ 809 h 938"/>
              <a:gd name="T114" fmla="*/ 745 w 853"/>
              <a:gd name="T115" fmla="*/ 809 h 938"/>
              <a:gd name="T116" fmla="*/ 852 w 853"/>
              <a:gd name="T117" fmla="*/ 703 h 938"/>
              <a:gd name="T118" fmla="*/ 852 w 853"/>
              <a:gd name="T119" fmla="*/ 21 h 938"/>
              <a:gd name="T120" fmla="*/ 852 w 853"/>
              <a:gd name="T121" fmla="*/ 21 h 938"/>
              <a:gd name="T122" fmla="*/ 831 w 853"/>
              <a:gd name="T123" fmla="*/ 0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3" h="938">
                <a:moveTo>
                  <a:pt x="810" y="216"/>
                </a:moveTo>
                <a:lnTo>
                  <a:pt x="298" y="295"/>
                </a:lnTo>
                <a:lnTo>
                  <a:pt x="298" y="125"/>
                </a:lnTo>
                <a:lnTo>
                  <a:pt x="810" y="46"/>
                </a:lnTo>
                <a:lnTo>
                  <a:pt x="810" y="216"/>
                </a:lnTo>
                <a:close/>
                <a:moveTo>
                  <a:pt x="745" y="767"/>
                </a:moveTo>
                <a:lnTo>
                  <a:pt x="660" y="767"/>
                </a:lnTo>
                <a:lnTo>
                  <a:pt x="660" y="767"/>
                </a:lnTo>
                <a:cubicBezTo>
                  <a:pt x="625" y="767"/>
                  <a:pt x="597" y="739"/>
                  <a:pt x="597" y="703"/>
                </a:cubicBezTo>
                <a:lnTo>
                  <a:pt x="597" y="703"/>
                </a:lnTo>
                <a:cubicBezTo>
                  <a:pt x="597" y="668"/>
                  <a:pt x="625" y="640"/>
                  <a:pt x="660" y="640"/>
                </a:cubicBezTo>
                <a:lnTo>
                  <a:pt x="745" y="640"/>
                </a:lnTo>
                <a:lnTo>
                  <a:pt x="745" y="640"/>
                </a:lnTo>
                <a:cubicBezTo>
                  <a:pt x="781" y="640"/>
                  <a:pt x="810" y="668"/>
                  <a:pt x="810" y="703"/>
                </a:cubicBezTo>
                <a:lnTo>
                  <a:pt x="810" y="703"/>
                </a:lnTo>
                <a:cubicBezTo>
                  <a:pt x="810" y="739"/>
                  <a:pt x="781" y="767"/>
                  <a:pt x="745" y="767"/>
                </a:cubicBezTo>
                <a:close/>
                <a:moveTo>
                  <a:pt x="192" y="895"/>
                </a:moveTo>
                <a:lnTo>
                  <a:pt x="106" y="895"/>
                </a:lnTo>
                <a:lnTo>
                  <a:pt x="106" y="895"/>
                </a:lnTo>
                <a:cubicBezTo>
                  <a:pt x="72" y="895"/>
                  <a:pt x="43" y="866"/>
                  <a:pt x="43" y="831"/>
                </a:cubicBezTo>
                <a:lnTo>
                  <a:pt x="43" y="831"/>
                </a:lnTo>
                <a:cubicBezTo>
                  <a:pt x="43" y="795"/>
                  <a:pt x="72" y="767"/>
                  <a:pt x="106" y="767"/>
                </a:cubicBezTo>
                <a:lnTo>
                  <a:pt x="192" y="767"/>
                </a:lnTo>
                <a:lnTo>
                  <a:pt x="192" y="767"/>
                </a:lnTo>
                <a:cubicBezTo>
                  <a:pt x="227" y="767"/>
                  <a:pt x="256" y="795"/>
                  <a:pt x="256" y="831"/>
                </a:cubicBezTo>
                <a:lnTo>
                  <a:pt x="256" y="831"/>
                </a:lnTo>
                <a:cubicBezTo>
                  <a:pt x="256" y="866"/>
                  <a:pt x="227" y="895"/>
                  <a:pt x="192" y="895"/>
                </a:cubicBezTo>
                <a:close/>
                <a:moveTo>
                  <a:pt x="831" y="0"/>
                </a:moveTo>
                <a:lnTo>
                  <a:pt x="831" y="0"/>
                </a:lnTo>
                <a:cubicBezTo>
                  <a:pt x="830" y="0"/>
                  <a:pt x="829" y="0"/>
                  <a:pt x="828" y="1"/>
                </a:cubicBezTo>
                <a:lnTo>
                  <a:pt x="827" y="0"/>
                </a:lnTo>
                <a:lnTo>
                  <a:pt x="274" y="85"/>
                </a:lnTo>
                <a:lnTo>
                  <a:pt x="274" y="86"/>
                </a:lnTo>
                <a:lnTo>
                  <a:pt x="274" y="86"/>
                </a:lnTo>
                <a:cubicBezTo>
                  <a:pt x="263" y="88"/>
                  <a:pt x="256" y="96"/>
                  <a:pt x="256" y="107"/>
                </a:cubicBezTo>
                <a:lnTo>
                  <a:pt x="256" y="746"/>
                </a:lnTo>
                <a:lnTo>
                  <a:pt x="256" y="746"/>
                </a:lnTo>
                <a:cubicBezTo>
                  <a:pt x="238" y="733"/>
                  <a:pt x="216" y="724"/>
                  <a:pt x="192" y="724"/>
                </a:cubicBezTo>
                <a:lnTo>
                  <a:pt x="106" y="724"/>
                </a:lnTo>
                <a:lnTo>
                  <a:pt x="106" y="724"/>
                </a:lnTo>
                <a:cubicBezTo>
                  <a:pt x="48" y="724"/>
                  <a:pt x="0" y="772"/>
                  <a:pt x="0" y="831"/>
                </a:cubicBezTo>
                <a:lnTo>
                  <a:pt x="0" y="831"/>
                </a:lnTo>
                <a:cubicBezTo>
                  <a:pt x="0" y="889"/>
                  <a:pt x="48" y="937"/>
                  <a:pt x="106" y="937"/>
                </a:cubicBezTo>
                <a:lnTo>
                  <a:pt x="192" y="937"/>
                </a:lnTo>
                <a:lnTo>
                  <a:pt x="192" y="937"/>
                </a:lnTo>
                <a:cubicBezTo>
                  <a:pt x="251" y="937"/>
                  <a:pt x="298" y="889"/>
                  <a:pt x="298" y="831"/>
                </a:cubicBezTo>
                <a:lnTo>
                  <a:pt x="298" y="338"/>
                </a:lnTo>
                <a:lnTo>
                  <a:pt x="810" y="259"/>
                </a:lnTo>
                <a:lnTo>
                  <a:pt x="810" y="619"/>
                </a:lnTo>
                <a:lnTo>
                  <a:pt x="810" y="619"/>
                </a:lnTo>
                <a:cubicBezTo>
                  <a:pt x="792" y="605"/>
                  <a:pt x="770" y="596"/>
                  <a:pt x="745" y="596"/>
                </a:cubicBezTo>
                <a:lnTo>
                  <a:pt x="660" y="596"/>
                </a:lnTo>
                <a:lnTo>
                  <a:pt x="660" y="596"/>
                </a:lnTo>
                <a:cubicBezTo>
                  <a:pt x="602" y="596"/>
                  <a:pt x="554" y="644"/>
                  <a:pt x="554" y="703"/>
                </a:cubicBezTo>
                <a:lnTo>
                  <a:pt x="554" y="703"/>
                </a:lnTo>
                <a:cubicBezTo>
                  <a:pt x="554" y="762"/>
                  <a:pt x="602" y="809"/>
                  <a:pt x="660" y="809"/>
                </a:cubicBezTo>
                <a:lnTo>
                  <a:pt x="745" y="809"/>
                </a:lnTo>
                <a:lnTo>
                  <a:pt x="745" y="809"/>
                </a:lnTo>
                <a:cubicBezTo>
                  <a:pt x="805" y="809"/>
                  <a:pt x="852" y="762"/>
                  <a:pt x="852" y="703"/>
                </a:cubicBezTo>
                <a:lnTo>
                  <a:pt x="852" y="21"/>
                </a:lnTo>
                <a:lnTo>
                  <a:pt x="852" y="21"/>
                </a:lnTo>
                <a:cubicBezTo>
                  <a:pt x="852" y="9"/>
                  <a:pt x="843" y="0"/>
                  <a:pt x="831" y="0"/>
                </a:cubicBezTo>
                <a:close/>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37" name="Freeform 260">
            <a:extLst>
              <a:ext uri="{FF2B5EF4-FFF2-40B4-BE49-F238E27FC236}">
                <a16:creationId xmlns:a16="http://schemas.microsoft.com/office/drawing/2014/main" id="{A9FAA15D-B897-D74E-B6A9-C8BC98B5CCB2}"/>
              </a:ext>
            </a:extLst>
          </p:cNvPr>
          <p:cNvSpPr>
            <a:spLocks noChangeArrowheads="1"/>
          </p:cNvSpPr>
          <p:nvPr/>
        </p:nvSpPr>
        <p:spPr bwMode="auto">
          <a:xfrm>
            <a:off x="4998553" y="4389262"/>
            <a:ext cx="438918" cy="438916"/>
          </a:xfrm>
          <a:custGeom>
            <a:avLst/>
            <a:gdLst>
              <a:gd name="T0" fmla="*/ 298 w 938"/>
              <a:gd name="T1" fmla="*/ 469 h 938"/>
              <a:gd name="T2" fmla="*/ 639 w 938"/>
              <a:gd name="T3" fmla="*/ 469 h 938"/>
              <a:gd name="T4" fmla="*/ 256 w 938"/>
              <a:gd name="T5" fmla="*/ 469 h 938"/>
              <a:gd name="T6" fmla="*/ 682 w 938"/>
              <a:gd name="T7" fmla="*/ 469 h 938"/>
              <a:gd name="T8" fmla="*/ 895 w 938"/>
              <a:gd name="T9" fmla="*/ 521 h 938"/>
              <a:gd name="T10" fmla="*/ 820 w 938"/>
              <a:gd name="T11" fmla="*/ 563 h 938"/>
              <a:gd name="T12" fmla="*/ 784 w 938"/>
              <a:gd name="T13" fmla="*/ 694 h 938"/>
              <a:gd name="T14" fmla="*/ 733 w 938"/>
              <a:gd name="T15" fmla="*/ 807 h 938"/>
              <a:gd name="T16" fmla="*/ 671 w 938"/>
              <a:gd name="T17" fmla="*/ 778 h 938"/>
              <a:gd name="T18" fmla="*/ 563 w 938"/>
              <a:gd name="T19" fmla="*/ 820 h 938"/>
              <a:gd name="T20" fmla="*/ 521 w 938"/>
              <a:gd name="T21" fmla="*/ 895 h 938"/>
              <a:gd name="T22" fmla="*/ 375 w 938"/>
              <a:gd name="T23" fmla="*/ 820 h 938"/>
              <a:gd name="T24" fmla="*/ 266 w 938"/>
              <a:gd name="T25" fmla="*/ 778 h 938"/>
              <a:gd name="T26" fmla="*/ 205 w 938"/>
              <a:gd name="T27" fmla="*/ 807 h 938"/>
              <a:gd name="T28" fmla="*/ 153 w 938"/>
              <a:gd name="T29" fmla="*/ 694 h 938"/>
              <a:gd name="T30" fmla="*/ 117 w 938"/>
              <a:gd name="T31" fmla="*/ 563 h 938"/>
              <a:gd name="T32" fmla="*/ 43 w 938"/>
              <a:gd name="T33" fmla="*/ 521 h 938"/>
              <a:gd name="T34" fmla="*/ 117 w 938"/>
              <a:gd name="T35" fmla="*/ 375 h 938"/>
              <a:gd name="T36" fmla="*/ 153 w 938"/>
              <a:gd name="T37" fmla="*/ 244 h 938"/>
              <a:gd name="T38" fmla="*/ 205 w 938"/>
              <a:gd name="T39" fmla="*/ 130 h 938"/>
              <a:gd name="T40" fmla="*/ 266 w 938"/>
              <a:gd name="T41" fmla="*/ 160 h 938"/>
              <a:gd name="T42" fmla="*/ 375 w 938"/>
              <a:gd name="T43" fmla="*/ 118 h 938"/>
              <a:gd name="T44" fmla="*/ 521 w 938"/>
              <a:gd name="T45" fmla="*/ 43 h 938"/>
              <a:gd name="T46" fmla="*/ 563 w 938"/>
              <a:gd name="T47" fmla="*/ 118 h 938"/>
              <a:gd name="T48" fmla="*/ 671 w 938"/>
              <a:gd name="T49" fmla="*/ 160 h 938"/>
              <a:gd name="T50" fmla="*/ 807 w 938"/>
              <a:gd name="T51" fmla="*/ 205 h 938"/>
              <a:gd name="T52" fmla="*/ 784 w 938"/>
              <a:gd name="T53" fmla="*/ 244 h 938"/>
              <a:gd name="T54" fmla="*/ 820 w 938"/>
              <a:gd name="T55" fmla="*/ 375 h 938"/>
              <a:gd name="T56" fmla="*/ 906 w 938"/>
              <a:gd name="T57" fmla="*/ 375 h 938"/>
              <a:gd name="T58" fmla="*/ 844 w 938"/>
              <a:gd name="T59" fmla="*/ 226 h 938"/>
              <a:gd name="T60" fmla="*/ 756 w 938"/>
              <a:gd name="T61" fmla="*/ 93 h 938"/>
              <a:gd name="T62" fmla="*/ 671 w 938"/>
              <a:gd name="T63" fmla="*/ 117 h 938"/>
              <a:gd name="T64" fmla="*/ 562 w 938"/>
              <a:gd name="T65" fmla="*/ 32 h 938"/>
              <a:gd name="T66" fmla="*/ 375 w 938"/>
              <a:gd name="T67" fmla="*/ 32 h 938"/>
              <a:gd name="T68" fmla="*/ 225 w 938"/>
              <a:gd name="T69" fmla="*/ 93 h 938"/>
              <a:gd name="T70" fmla="*/ 182 w 938"/>
              <a:gd name="T71" fmla="*/ 93 h 938"/>
              <a:gd name="T72" fmla="*/ 117 w 938"/>
              <a:gd name="T73" fmla="*/ 266 h 938"/>
              <a:gd name="T74" fmla="*/ 31 w 938"/>
              <a:gd name="T75" fmla="*/ 375 h 938"/>
              <a:gd name="T76" fmla="*/ 31 w 938"/>
              <a:gd name="T77" fmla="*/ 562 h 938"/>
              <a:gd name="T78" fmla="*/ 93 w 938"/>
              <a:gd name="T79" fmla="*/ 711 h 938"/>
              <a:gd name="T80" fmla="*/ 182 w 938"/>
              <a:gd name="T81" fmla="*/ 844 h 938"/>
              <a:gd name="T82" fmla="*/ 266 w 938"/>
              <a:gd name="T83" fmla="*/ 820 h 938"/>
              <a:gd name="T84" fmla="*/ 375 w 938"/>
              <a:gd name="T85" fmla="*/ 906 h 938"/>
              <a:gd name="T86" fmla="*/ 562 w 938"/>
              <a:gd name="T87" fmla="*/ 906 h 938"/>
              <a:gd name="T88" fmla="*/ 712 w 938"/>
              <a:gd name="T89" fmla="*/ 844 h 938"/>
              <a:gd name="T90" fmla="*/ 756 w 938"/>
              <a:gd name="T91" fmla="*/ 844 h 938"/>
              <a:gd name="T92" fmla="*/ 820 w 938"/>
              <a:gd name="T93" fmla="*/ 672 h 938"/>
              <a:gd name="T94" fmla="*/ 906 w 938"/>
              <a:gd name="T95" fmla="*/ 562 h 938"/>
              <a:gd name="T96" fmla="*/ 906 w 938"/>
              <a:gd name="T97" fmla="*/ 375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38" h="938">
                <a:moveTo>
                  <a:pt x="469" y="640"/>
                </a:moveTo>
                <a:lnTo>
                  <a:pt x="469" y="640"/>
                </a:lnTo>
                <a:cubicBezTo>
                  <a:pt x="375" y="640"/>
                  <a:pt x="298" y="563"/>
                  <a:pt x="298" y="469"/>
                </a:cubicBezTo>
                <a:lnTo>
                  <a:pt x="298" y="469"/>
                </a:lnTo>
                <a:cubicBezTo>
                  <a:pt x="298" y="375"/>
                  <a:pt x="375" y="298"/>
                  <a:pt x="469" y="298"/>
                </a:cubicBezTo>
                <a:lnTo>
                  <a:pt x="469" y="298"/>
                </a:lnTo>
                <a:cubicBezTo>
                  <a:pt x="563" y="298"/>
                  <a:pt x="639" y="375"/>
                  <a:pt x="639" y="469"/>
                </a:cubicBezTo>
                <a:lnTo>
                  <a:pt x="639" y="469"/>
                </a:lnTo>
                <a:cubicBezTo>
                  <a:pt x="639" y="563"/>
                  <a:pt x="563" y="640"/>
                  <a:pt x="469" y="640"/>
                </a:cubicBezTo>
                <a:close/>
                <a:moveTo>
                  <a:pt x="469" y="256"/>
                </a:moveTo>
                <a:lnTo>
                  <a:pt x="469" y="256"/>
                </a:lnTo>
                <a:cubicBezTo>
                  <a:pt x="351" y="256"/>
                  <a:pt x="256" y="351"/>
                  <a:pt x="256" y="469"/>
                </a:cubicBezTo>
                <a:lnTo>
                  <a:pt x="256" y="469"/>
                </a:lnTo>
                <a:cubicBezTo>
                  <a:pt x="256" y="586"/>
                  <a:pt x="351" y="682"/>
                  <a:pt x="469" y="682"/>
                </a:cubicBezTo>
                <a:lnTo>
                  <a:pt x="469" y="682"/>
                </a:lnTo>
                <a:cubicBezTo>
                  <a:pt x="586" y="682"/>
                  <a:pt x="682" y="586"/>
                  <a:pt x="682" y="469"/>
                </a:cubicBezTo>
                <a:lnTo>
                  <a:pt x="682" y="469"/>
                </a:lnTo>
                <a:cubicBezTo>
                  <a:pt x="682" y="351"/>
                  <a:pt x="586" y="256"/>
                  <a:pt x="469" y="256"/>
                </a:cubicBezTo>
                <a:close/>
                <a:moveTo>
                  <a:pt x="895" y="521"/>
                </a:moveTo>
                <a:lnTo>
                  <a:pt x="895" y="521"/>
                </a:lnTo>
                <a:lnTo>
                  <a:pt x="895" y="521"/>
                </a:lnTo>
                <a:lnTo>
                  <a:pt x="850" y="532"/>
                </a:lnTo>
                <a:lnTo>
                  <a:pt x="850" y="532"/>
                </a:lnTo>
                <a:cubicBezTo>
                  <a:pt x="836" y="536"/>
                  <a:pt x="824" y="548"/>
                  <a:pt x="820" y="563"/>
                </a:cubicBezTo>
                <a:lnTo>
                  <a:pt x="820" y="563"/>
                </a:lnTo>
                <a:cubicBezTo>
                  <a:pt x="811" y="594"/>
                  <a:pt x="799" y="623"/>
                  <a:pt x="783" y="651"/>
                </a:cubicBezTo>
                <a:lnTo>
                  <a:pt x="783" y="651"/>
                </a:lnTo>
                <a:cubicBezTo>
                  <a:pt x="776" y="664"/>
                  <a:pt x="776" y="680"/>
                  <a:pt x="784" y="694"/>
                </a:cubicBezTo>
                <a:lnTo>
                  <a:pt x="807" y="733"/>
                </a:lnTo>
                <a:lnTo>
                  <a:pt x="733" y="807"/>
                </a:lnTo>
                <a:lnTo>
                  <a:pt x="733" y="807"/>
                </a:lnTo>
                <a:lnTo>
                  <a:pt x="733" y="807"/>
                </a:lnTo>
                <a:lnTo>
                  <a:pt x="693" y="784"/>
                </a:lnTo>
                <a:lnTo>
                  <a:pt x="693" y="784"/>
                </a:lnTo>
                <a:cubicBezTo>
                  <a:pt x="687" y="779"/>
                  <a:pt x="679" y="778"/>
                  <a:pt x="671" y="778"/>
                </a:cubicBezTo>
                <a:lnTo>
                  <a:pt x="671" y="778"/>
                </a:lnTo>
                <a:cubicBezTo>
                  <a:pt x="664" y="778"/>
                  <a:pt x="657" y="779"/>
                  <a:pt x="650" y="783"/>
                </a:cubicBezTo>
                <a:lnTo>
                  <a:pt x="650" y="783"/>
                </a:lnTo>
                <a:cubicBezTo>
                  <a:pt x="622" y="799"/>
                  <a:pt x="593" y="811"/>
                  <a:pt x="563" y="820"/>
                </a:cubicBezTo>
                <a:lnTo>
                  <a:pt x="563" y="820"/>
                </a:lnTo>
                <a:cubicBezTo>
                  <a:pt x="548" y="824"/>
                  <a:pt x="536" y="835"/>
                  <a:pt x="533" y="850"/>
                </a:cubicBezTo>
                <a:lnTo>
                  <a:pt x="521" y="894"/>
                </a:lnTo>
                <a:lnTo>
                  <a:pt x="521" y="894"/>
                </a:lnTo>
                <a:cubicBezTo>
                  <a:pt x="521" y="894"/>
                  <a:pt x="521" y="894"/>
                  <a:pt x="521" y="895"/>
                </a:cubicBezTo>
                <a:lnTo>
                  <a:pt x="416" y="895"/>
                </a:lnTo>
                <a:lnTo>
                  <a:pt x="405" y="850"/>
                </a:lnTo>
                <a:lnTo>
                  <a:pt x="405" y="850"/>
                </a:lnTo>
                <a:cubicBezTo>
                  <a:pt x="401" y="835"/>
                  <a:pt x="389" y="824"/>
                  <a:pt x="375" y="820"/>
                </a:cubicBezTo>
                <a:lnTo>
                  <a:pt x="375" y="820"/>
                </a:lnTo>
                <a:cubicBezTo>
                  <a:pt x="344" y="811"/>
                  <a:pt x="315" y="799"/>
                  <a:pt x="287" y="783"/>
                </a:cubicBezTo>
                <a:lnTo>
                  <a:pt x="287" y="783"/>
                </a:lnTo>
                <a:cubicBezTo>
                  <a:pt x="280" y="779"/>
                  <a:pt x="273" y="778"/>
                  <a:pt x="266" y="778"/>
                </a:cubicBezTo>
                <a:lnTo>
                  <a:pt x="266" y="778"/>
                </a:lnTo>
                <a:cubicBezTo>
                  <a:pt x="258" y="778"/>
                  <a:pt x="251" y="779"/>
                  <a:pt x="244" y="784"/>
                </a:cubicBezTo>
                <a:lnTo>
                  <a:pt x="205" y="807"/>
                </a:lnTo>
                <a:lnTo>
                  <a:pt x="205" y="807"/>
                </a:lnTo>
                <a:lnTo>
                  <a:pt x="205" y="807"/>
                </a:lnTo>
                <a:lnTo>
                  <a:pt x="130" y="733"/>
                </a:lnTo>
                <a:lnTo>
                  <a:pt x="153" y="694"/>
                </a:lnTo>
                <a:lnTo>
                  <a:pt x="153" y="694"/>
                </a:lnTo>
                <a:cubicBezTo>
                  <a:pt x="162" y="680"/>
                  <a:pt x="162" y="664"/>
                  <a:pt x="154" y="651"/>
                </a:cubicBezTo>
                <a:lnTo>
                  <a:pt x="154" y="651"/>
                </a:lnTo>
                <a:cubicBezTo>
                  <a:pt x="138" y="623"/>
                  <a:pt x="126" y="594"/>
                  <a:pt x="117" y="563"/>
                </a:cubicBezTo>
                <a:lnTo>
                  <a:pt x="117" y="563"/>
                </a:lnTo>
                <a:cubicBezTo>
                  <a:pt x="114" y="548"/>
                  <a:pt x="102" y="536"/>
                  <a:pt x="87" y="532"/>
                </a:cubicBezTo>
                <a:lnTo>
                  <a:pt x="43" y="521"/>
                </a:lnTo>
                <a:lnTo>
                  <a:pt x="43" y="521"/>
                </a:lnTo>
                <a:lnTo>
                  <a:pt x="43" y="521"/>
                </a:lnTo>
                <a:lnTo>
                  <a:pt x="43" y="416"/>
                </a:lnTo>
                <a:lnTo>
                  <a:pt x="87" y="405"/>
                </a:lnTo>
                <a:lnTo>
                  <a:pt x="87" y="405"/>
                </a:lnTo>
                <a:cubicBezTo>
                  <a:pt x="102" y="401"/>
                  <a:pt x="114" y="390"/>
                  <a:pt x="117" y="375"/>
                </a:cubicBezTo>
                <a:lnTo>
                  <a:pt x="117" y="375"/>
                </a:lnTo>
                <a:cubicBezTo>
                  <a:pt x="126" y="344"/>
                  <a:pt x="138" y="315"/>
                  <a:pt x="154" y="287"/>
                </a:cubicBezTo>
                <a:lnTo>
                  <a:pt x="154" y="287"/>
                </a:lnTo>
                <a:cubicBezTo>
                  <a:pt x="162" y="274"/>
                  <a:pt x="162" y="257"/>
                  <a:pt x="153" y="244"/>
                </a:cubicBezTo>
                <a:lnTo>
                  <a:pt x="131" y="205"/>
                </a:lnTo>
                <a:lnTo>
                  <a:pt x="131" y="205"/>
                </a:lnTo>
                <a:cubicBezTo>
                  <a:pt x="130" y="205"/>
                  <a:pt x="130" y="205"/>
                  <a:pt x="130" y="205"/>
                </a:cubicBezTo>
                <a:lnTo>
                  <a:pt x="205" y="130"/>
                </a:lnTo>
                <a:lnTo>
                  <a:pt x="244" y="154"/>
                </a:lnTo>
                <a:lnTo>
                  <a:pt x="244" y="154"/>
                </a:lnTo>
                <a:cubicBezTo>
                  <a:pt x="251" y="158"/>
                  <a:pt x="258" y="160"/>
                  <a:pt x="266" y="160"/>
                </a:cubicBezTo>
                <a:lnTo>
                  <a:pt x="266" y="160"/>
                </a:lnTo>
                <a:cubicBezTo>
                  <a:pt x="273" y="160"/>
                  <a:pt x="280" y="158"/>
                  <a:pt x="287" y="154"/>
                </a:cubicBezTo>
                <a:lnTo>
                  <a:pt x="287" y="154"/>
                </a:lnTo>
                <a:cubicBezTo>
                  <a:pt x="315" y="139"/>
                  <a:pt x="344" y="126"/>
                  <a:pt x="375" y="118"/>
                </a:cubicBezTo>
                <a:lnTo>
                  <a:pt x="375" y="118"/>
                </a:lnTo>
                <a:cubicBezTo>
                  <a:pt x="389" y="114"/>
                  <a:pt x="401" y="102"/>
                  <a:pt x="405" y="87"/>
                </a:cubicBezTo>
                <a:lnTo>
                  <a:pt x="416" y="43"/>
                </a:lnTo>
                <a:lnTo>
                  <a:pt x="521" y="43"/>
                </a:lnTo>
                <a:lnTo>
                  <a:pt x="521" y="43"/>
                </a:lnTo>
                <a:lnTo>
                  <a:pt x="521" y="43"/>
                </a:lnTo>
                <a:lnTo>
                  <a:pt x="533" y="87"/>
                </a:lnTo>
                <a:lnTo>
                  <a:pt x="533" y="87"/>
                </a:lnTo>
                <a:cubicBezTo>
                  <a:pt x="536" y="102"/>
                  <a:pt x="548" y="114"/>
                  <a:pt x="563" y="118"/>
                </a:cubicBezTo>
                <a:lnTo>
                  <a:pt x="563" y="118"/>
                </a:lnTo>
                <a:cubicBezTo>
                  <a:pt x="593" y="126"/>
                  <a:pt x="622" y="139"/>
                  <a:pt x="650" y="154"/>
                </a:cubicBezTo>
                <a:lnTo>
                  <a:pt x="650" y="154"/>
                </a:lnTo>
                <a:cubicBezTo>
                  <a:pt x="657" y="158"/>
                  <a:pt x="664" y="160"/>
                  <a:pt x="671" y="160"/>
                </a:cubicBezTo>
                <a:lnTo>
                  <a:pt x="671" y="160"/>
                </a:lnTo>
                <a:cubicBezTo>
                  <a:pt x="679" y="160"/>
                  <a:pt x="687" y="158"/>
                  <a:pt x="693" y="154"/>
                </a:cubicBezTo>
                <a:lnTo>
                  <a:pt x="733" y="130"/>
                </a:lnTo>
                <a:lnTo>
                  <a:pt x="807" y="205"/>
                </a:lnTo>
                <a:lnTo>
                  <a:pt x="807" y="205"/>
                </a:lnTo>
                <a:lnTo>
                  <a:pt x="807" y="205"/>
                </a:lnTo>
                <a:lnTo>
                  <a:pt x="784" y="244"/>
                </a:lnTo>
                <a:lnTo>
                  <a:pt x="784" y="244"/>
                </a:lnTo>
                <a:cubicBezTo>
                  <a:pt x="776" y="257"/>
                  <a:pt x="776" y="274"/>
                  <a:pt x="783" y="287"/>
                </a:cubicBezTo>
                <a:lnTo>
                  <a:pt x="783" y="287"/>
                </a:lnTo>
                <a:cubicBezTo>
                  <a:pt x="799" y="315"/>
                  <a:pt x="811" y="344"/>
                  <a:pt x="820" y="375"/>
                </a:cubicBezTo>
                <a:lnTo>
                  <a:pt x="820" y="375"/>
                </a:lnTo>
                <a:cubicBezTo>
                  <a:pt x="824" y="390"/>
                  <a:pt x="836" y="401"/>
                  <a:pt x="850" y="405"/>
                </a:cubicBezTo>
                <a:lnTo>
                  <a:pt x="895" y="416"/>
                </a:lnTo>
                <a:lnTo>
                  <a:pt x="895" y="521"/>
                </a:lnTo>
                <a:close/>
                <a:moveTo>
                  <a:pt x="906" y="375"/>
                </a:moveTo>
                <a:lnTo>
                  <a:pt x="861" y="364"/>
                </a:lnTo>
                <a:lnTo>
                  <a:pt x="861" y="364"/>
                </a:lnTo>
                <a:cubicBezTo>
                  <a:pt x="852" y="329"/>
                  <a:pt x="838" y="296"/>
                  <a:pt x="820" y="266"/>
                </a:cubicBezTo>
                <a:lnTo>
                  <a:pt x="844" y="226"/>
                </a:lnTo>
                <a:lnTo>
                  <a:pt x="844" y="226"/>
                </a:lnTo>
                <a:cubicBezTo>
                  <a:pt x="852" y="211"/>
                  <a:pt x="856" y="194"/>
                  <a:pt x="844" y="181"/>
                </a:cubicBezTo>
                <a:lnTo>
                  <a:pt x="756" y="93"/>
                </a:lnTo>
                <a:lnTo>
                  <a:pt x="756" y="93"/>
                </a:lnTo>
                <a:cubicBezTo>
                  <a:pt x="750" y="88"/>
                  <a:pt x="744" y="85"/>
                  <a:pt x="737" y="85"/>
                </a:cubicBezTo>
                <a:lnTo>
                  <a:pt x="737" y="85"/>
                </a:lnTo>
                <a:cubicBezTo>
                  <a:pt x="728" y="85"/>
                  <a:pt x="719" y="89"/>
                  <a:pt x="712" y="93"/>
                </a:cubicBezTo>
                <a:lnTo>
                  <a:pt x="671" y="117"/>
                </a:lnTo>
                <a:lnTo>
                  <a:pt x="671" y="117"/>
                </a:lnTo>
                <a:cubicBezTo>
                  <a:pt x="641" y="100"/>
                  <a:pt x="608" y="86"/>
                  <a:pt x="574" y="77"/>
                </a:cubicBezTo>
                <a:lnTo>
                  <a:pt x="562" y="32"/>
                </a:lnTo>
                <a:lnTo>
                  <a:pt x="562" y="32"/>
                </a:lnTo>
                <a:cubicBezTo>
                  <a:pt x="557" y="16"/>
                  <a:pt x="548" y="0"/>
                  <a:pt x="531" y="0"/>
                </a:cubicBezTo>
                <a:lnTo>
                  <a:pt x="406" y="0"/>
                </a:lnTo>
                <a:lnTo>
                  <a:pt x="406" y="0"/>
                </a:lnTo>
                <a:cubicBezTo>
                  <a:pt x="389" y="0"/>
                  <a:pt x="379" y="16"/>
                  <a:pt x="375" y="32"/>
                </a:cubicBezTo>
                <a:lnTo>
                  <a:pt x="364" y="77"/>
                </a:lnTo>
                <a:lnTo>
                  <a:pt x="364" y="77"/>
                </a:lnTo>
                <a:cubicBezTo>
                  <a:pt x="329" y="86"/>
                  <a:pt x="297" y="100"/>
                  <a:pt x="266" y="117"/>
                </a:cubicBezTo>
                <a:lnTo>
                  <a:pt x="225" y="93"/>
                </a:lnTo>
                <a:lnTo>
                  <a:pt x="225" y="93"/>
                </a:lnTo>
                <a:cubicBezTo>
                  <a:pt x="218" y="89"/>
                  <a:pt x="209" y="85"/>
                  <a:pt x="201" y="85"/>
                </a:cubicBezTo>
                <a:lnTo>
                  <a:pt x="201" y="85"/>
                </a:lnTo>
                <a:cubicBezTo>
                  <a:pt x="194" y="85"/>
                  <a:pt x="187" y="88"/>
                  <a:pt x="182" y="93"/>
                </a:cubicBezTo>
                <a:lnTo>
                  <a:pt x="93" y="181"/>
                </a:lnTo>
                <a:lnTo>
                  <a:pt x="93" y="181"/>
                </a:lnTo>
                <a:cubicBezTo>
                  <a:pt x="81" y="194"/>
                  <a:pt x="85" y="211"/>
                  <a:pt x="93" y="226"/>
                </a:cubicBezTo>
                <a:lnTo>
                  <a:pt x="117" y="266"/>
                </a:lnTo>
                <a:lnTo>
                  <a:pt x="117" y="266"/>
                </a:lnTo>
                <a:cubicBezTo>
                  <a:pt x="99" y="296"/>
                  <a:pt x="85" y="329"/>
                  <a:pt x="76" y="364"/>
                </a:cubicBezTo>
                <a:lnTo>
                  <a:pt x="31" y="375"/>
                </a:lnTo>
                <a:lnTo>
                  <a:pt x="31" y="375"/>
                </a:lnTo>
                <a:cubicBezTo>
                  <a:pt x="16" y="379"/>
                  <a:pt x="0" y="389"/>
                  <a:pt x="0" y="406"/>
                </a:cubicBezTo>
                <a:lnTo>
                  <a:pt x="0" y="531"/>
                </a:lnTo>
                <a:lnTo>
                  <a:pt x="0" y="531"/>
                </a:lnTo>
                <a:cubicBezTo>
                  <a:pt x="0" y="548"/>
                  <a:pt x="16" y="557"/>
                  <a:pt x="31" y="562"/>
                </a:cubicBezTo>
                <a:lnTo>
                  <a:pt x="76" y="574"/>
                </a:lnTo>
                <a:lnTo>
                  <a:pt x="76" y="574"/>
                </a:lnTo>
                <a:cubicBezTo>
                  <a:pt x="85" y="608"/>
                  <a:pt x="99" y="641"/>
                  <a:pt x="117" y="672"/>
                </a:cubicBezTo>
                <a:lnTo>
                  <a:pt x="93" y="711"/>
                </a:lnTo>
                <a:lnTo>
                  <a:pt x="93" y="711"/>
                </a:lnTo>
                <a:cubicBezTo>
                  <a:pt x="85" y="726"/>
                  <a:pt x="81" y="744"/>
                  <a:pt x="93" y="756"/>
                </a:cubicBezTo>
                <a:lnTo>
                  <a:pt x="182" y="844"/>
                </a:lnTo>
                <a:lnTo>
                  <a:pt x="182" y="844"/>
                </a:lnTo>
                <a:cubicBezTo>
                  <a:pt x="187" y="850"/>
                  <a:pt x="193" y="852"/>
                  <a:pt x="200" y="852"/>
                </a:cubicBezTo>
                <a:lnTo>
                  <a:pt x="200" y="852"/>
                </a:lnTo>
                <a:cubicBezTo>
                  <a:pt x="208" y="852"/>
                  <a:pt x="217" y="849"/>
                  <a:pt x="225" y="844"/>
                </a:cubicBezTo>
                <a:lnTo>
                  <a:pt x="266" y="820"/>
                </a:lnTo>
                <a:lnTo>
                  <a:pt x="266" y="820"/>
                </a:lnTo>
                <a:cubicBezTo>
                  <a:pt x="297" y="837"/>
                  <a:pt x="329" y="852"/>
                  <a:pt x="364" y="861"/>
                </a:cubicBezTo>
                <a:lnTo>
                  <a:pt x="375" y="906"/>
                </a:lnTo>
                <a:lnTo>
                  <a:pt x="375" y="906"/>
                </a:lnTo>
                <a:cubicBezTo>
                  <a:pt x="379" y="921"/>
                  <a:pt x="389" y="937"/>
                  <a:pt x="406" y="937"/>
                </a:cubicBezTo>
                <a:lnTo>
                  <a:pt x="531" y="937"/>
                </a:lnTo>
                <a:lnTo>
                  <a:pt x="531" y="937"/>
                </a:lnTo>
                <a:cubicBezTo>
                  <a:pt x="548" y="937"/>
                  <a:pt x="557" y="921"/>
                  <a:pt x="562" y="906"/>
                </a:cubicBezTo>
                <a:lnTo>
                  <a:pt x="574" y="861"/>
                </a:lnTo>
                <a:lnTo>
                  <a:pt x="574" y="861"/>
                </a:lnTo>
                <a:cubicBezTo>
                  <a:pt x="608" y="852"/>
                  <a:pt x="641" y="837"/>
                  <a:pt x="671" y="820"/>
                </a:cubicBezTo>
                <a:lnTo>
                  <a:pt x="712" y="844"/>
                </a:lnTo>
                <a:lnTo>
                  <a:pt x="712" y="844"/>
                </a:lnTo>
                <a:cubicBezTo>
                  <a:pt x="720" y="849"/>
                  <a:pt x="729" y="852"/>
                  <a:pt x="737" y="852"/>
                </a:cubicBezTo>
                <a:lnTo>
                  <a:pt x="737" y="852"/>
                </a:lnTo>
                <a:cubicBezTo>
                  <a:pt x="744" y="852"/>
                  <a:pt x="750" y="850"/>
                  <a:pt x="756" y="844"/>
                </a:cubicBezTo>
                <a:lnTo>
                  <a:pt x="844" y="756"/>
                </a:lnTo>
                <a:lnTo>
                  <a:pt x="844" y="756"/>
                </a:lnTo>
                <a:cubicBezTo>
                  <a:pt x="856" y="744"/>
                  <a:pt x="852" y="726"/>
                  <a:pt x="844" y="711"/>
                </a:cubicBezTo>
                <a:lnTo>
                  <a:pt x="820" y="672"/>
                </a:lnTo>
                <a:lnTo>
                  <a:pt x="820" y="672"/>
                </a:lnTo>
                <a:cubicBezTo>
                  <a:pt x="838" y="641"/>
                  <a:pt x="852" y="608"/>
                  <a:pt x="861" y="574"/>
                </a:cubicBezTo>
                <a:lnTo>
                  <a:pt x="906" y="562"/>
                </a:lnTo>
                <a:lnTo>
                  <a:pt x="906" y="562"/>
                </a:lnTo>
                <a:cubicBezTo>
                  <a:pt x="922" y="557"/>
                  <a:pt x="937" y="548"/>
                  <a:pt x="937" y="531"/>
                </a:cubicBezTo>
                <a:lnTo>
                  <a:pt x="937" y="406"/>
                </a:lnTo>
                <a:lnTo>
                  <a:pt x="937" y="406"/>
                </a:lnTo>
                <a:cubicBezTo>
                  <a:pt x="937" y="389"/>
                  <a:pt x="922" y="379"/>
                  <a:pt x="906" y="375"/>
                </a:cubicBezTo>
                <a:close/>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38" name="Freeform 261">
            <a:extLst>
              <a:ext uri="{FF2B5EF4-FFF2-40B4-BE49-F238E27FC236}">
                <a16:creationId xmlns:a16="http://schemas.microsoft.com/office/drawing/2014/main" id="{3E290DD1-37F0-B14E-93CC-E077D0CDD62D}"/>
              </a:ext>
            </a:extLst>
          </p:cNvPr>
          <p:cNvSpPr>
            <a:spLocks noChangeArrowheads="1"/>
          </p:cNvSpPr>
          <p:nvPr/>
        </p:nvSpPr>
        <p:spPr bwMode="auto">
          <a:xfrm>
            <a:off x="2498992" y="4389262"/>
            <a:ext cx="239035" cy="438916"/>
          </a:xfrm>
          <a:custGeom>
            <a:avLst/>
            <a:gdLst>
              <a:gd name="T0" fmla="*/ 225 w 512"/>
              <a:gd name="T1" fmla="*/ 809 h 938"/>
              <a:gd name="T2" fmla="*/ 256 w 512"/>
              <a:gd name="T3" fmla="*/ 535 h 938"/>
              <a:gd name="T4" fmla="*/ 256 w 512"/>
              <a:gd name="T5" fmla="*/ 535 h 938"/>
              <a:gd name="T6" fmla="*/ 256 w 512"/>
              <a:gd name="T7" fmla="*/ 535 h 938"/>
              <a:gd name="T8" fmla="*/ 256 w 512"/>
              <a:gd name="T9" fmla="*/ 532 h 938"/>
              <a:gd name="T10" fmla="*/ 256 w 512"/>
              <a:gd name="T11" fmla="*/ 532 h 938"/>
              <a:gd name="T12" fmla="*/ 234 w 512"/>
              <a:gd name="T13" fmla="*/ 512 h 938"/>
              <a:gd name="T14" fmla="*/ 51 w 512"/>
              <a:gd name="T15" fmla="*/ 512 h 938"/>
              <a:gd name="T16" fmla="*/ 207 w 512"/>
              <a:gd name="T17" fmla="*/ 43 h 938"/>
              <a:gd name="T18" fmla="*/ 375 w 512"/>
              <a:gd name="T19" fmla="*/ 43 h 938"/>
              <a:gd name="T20" fmla="*/ 271 w 512"/>
              <a:gd name="T21" fmla="*/ 356 h 938"/>
              <a:gd name="T22" fmla="*/ 271 w 512"/>
              <a:gd name="T23" fmla="*/ 356 h 938"/>
              <a:gd name="T24" fmla="*/ 271 w 512"/>
              <a:gd name="T25" fmla="*/ 356 h 938"/>
              <a:gd name="T26" fmla="*/ 269 w 512"/>
              <a:gd name="T27" fmla="*/ 362 h 938"/>
              <a:gd name="T28" fmla="*/ 269 w 512"/>
              <a:gd name="T29" fmla="*/ 362 h 938"/>
              <a:gd name="T30" fmla="*/ 291 w 512"/>
              <a:gd name="T31" fmla="*/ 384 h 938"/>
              <a:gd name="T32" fmla="*/ 454 w 512"/>
              <a:gd name="T33" fmla="*/ 384 h 938"/>
              <a:gd name="T34" fmla="*/ 225 w 512"/>
              <a:gd name="T35" fmla="*/ 809 h 938"/>
              <a:gd name="T36" fmla="*/ 511 w 512"/>
              <a:gd name="T37" fmla="*/ 362 h 938"/>
              <a:gd name="T38" fmla="*/ 511 w 512"/>
              <a:gd name="T39" fmla="*/ 362 h 938"/>
              <a:gd name="T40" fmla="*/ 490 w 512"/>
              <a:gd name="T41" fmla="*/ 341 h 938"/>
              <a:gd name="T42" fmla="*/ 320 w 512"/>
              <a:gd name="T43" fmla="*/ 341 h 938"/>
              <a:gd name="T44" fmla="*/ 425 w 512"/>
              <a:gd name="T45" fmla="*/ 28 h 938"/>
              <a:gd name="T46" fmla="*/ 425 w 512"/>
              <a:gd name="T47" fmla="*/ 28 h 938"/>
              <a:gd name="T48" fmla="*/ 425 w 512"/>
              <a:gd name="T49" fmla="*/ 28 h 938"/>
              <a:gd name="T50" fmla="*/ 426 w 512"/>
              <a:gd name="T51" fmla="*/ 21 h 938"/>
              <a:gd name="T52" fmla="*/ 426 w 512"/>
              <a:gd name="T53" fmla="*/ 21 h 938"/>
              <a:gd name="T54" fmla="*/ 405 w 512"/>
              <a:gd name="T55" fmla="*/ 0 h 938"/>
              <a:gd name="T56" fmla="*/ 192 w 512"/>
              <a:gd name="T57" fmla="*/ 0 h 938"/>
              <a:gd name="T58" fmla="*/ 192 w 512"/>
              <a:gd name="T59" fmla="*/ 0 h 938"/>
              <a:gd name="T60" fmla="*/ 172 w 512"/>
              <a:gd name="T61" fmla="*/ 14 h 938"/>
              <a:gd name="T62" fmla="*/ 172 w 512"/>
              <a:gd name="T63" fmla="*/ 14 h 938"/>
              <a:gd name="T64" fmla="*/ 1 w 512"/>
              <a:gd name="T65" fmla="*/ 526 h 938"/>
              <a:gd name="T66" fmla="*/ 1 w 512"/>
              <a:gd name="T67" fmla="*/ 526 h 938"/>
              <a:gd name="T68" fmla="*/ 1 w 512"/>
              <a:gd name="T69" fmla="*/ 526 h 938"/>
              <a:gd name="T70" fmla="*/ 0 w 512"/>
              <a:gd name="T71" fmla="*/ 532 h 938"/>
              <a:gd name="T72" fmla="*/ 0 w 512"/>
              <a:gd name="T73" fmla="*/ 532 h 938"/>
              <a:gd name="T74" fmla="*/ 21 w 512"/>
              <a:gd name="T75" fmla="*/ 554 h 938"/>
              <a:gd name="T76" fmla="*/ 211 w 512"/>
              <a:gd name="T77" fmla="*/ 554 h 938"/>
              <a:gd name="T78" fmla="*/ 170 w 512"/>
              <a:gd name="T79" fmla="*/ 914 h 938"/>
              <a:gd name="T80" fmla="*/ 171 w 512"/>
              <a:gd name="T81" fmla="*/ 914 h 938"/>
              <a:gd name="T82" fmla="*/ 171 w 512"/>
              <a:gd name="T83" fmla="*/ 914 h 938"/>
              <a:gd name="T84" fmla="*/ 170 w 512"/>
              <a:gd name="T85" fmla="*/ 916 h 938"/>
              <a:gd name="T86" fmla="*/ 170 w 512"/>
              <a:gd name="T87" fmla="*/ 916 h 938"/>
              <a:gd name="T88" fmla="*/ 192 w 512"/>
              <a:gd name="T89" fmla="*/ 937 h 938"/>
              <a:gd name="T90" fmla="*/ 192 w 512"/>
              <a:gd name="T91" fmla="*/ 937 h 938"/>
              <a:gd name="T92" fmla="*/ 211 w 512"/>
              <a:gd name="T93" fmla="*/ 925 h 938"/>
              <a:gd name="T94" fmla="*/ 211 w 512"/>
              <a:gd name="T95" fmla="*/ 925 h 938"/>
              <a:gd name="T96" fmla="*/ 509 w 512"/>
              <a:gd name="T97" fmla="*/ 371 h 938"/>
              <a:gd name="T98" fmla="*/ 509 w 512"/>
              <a:gd name="T99" fmla="*/ 371 h 938"/>
              <a:gd name="T100" fmla="*/ 509 w 512"/>
              <a:gd name="T101" fmla="*/ 371 h 938"/>
              <a:gd name="T102" fmla="*/ 511 w 512"/>
              <a:gd name="T103" fmla="*/ 362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12" h="938">
                <a:moveTo>
                  <a:pt x="225" y="809"/>
                </a:moveTo>
                <a:lnTo>
                  <a:pt x="256" y="535"/>
                </a:lnTo>
                <a:lnTo>
                  <a:pt x="256" y="535"/>
                </a:lnTo>
                <a:lnTo>
                  <a:pt x="256" y="535"/>
                </a:lnTo>
                <a:cubicBezTo>
                  <a:pt x="256" y="534"/>
                  <a:pt x="256" y="533"/>
                  <a:pt x="256" y="532"/>
                </a:cubicBezTo>
                <a:lnTo>
                  <a:pt x="256" y="532"/>
                </a:lnTo>
                <a:cubicBezTo>
                  <a:pt x="256" y="521"/>
                  <a:pt x="246" y="512"/>
                  <a:pt x="234" y="512"/>
                </a:cubicBezTo>
                <a:lnTo>
                  <a:pt x="51" y="512"/>
                </a:lnTo>
                <a:lnTo>
                  <a:pt x="207" y="43"/>
                </a:lnTo>
                <a:lnTo>
                  <a:pt x="375" y="43"/>
                </a:lnTo>
                <a:lnTo>
                  <a:pt x="271" y="356"/>
                </a:lnTo>
                <a:lnTo>
                  <a:pt x="271" y="356"/>
                </a:lnTo>
                <a:lnTo>
                  <a:pt x="271" y="356"/>
                </a:lnTo>
                <a:cubicBezTo>
                  <a:pt x="270" y="358"/>
                  <a:pt x="269" y="360"/>
                  <a:pt x="269" y="362"/>
                </a:cubicBezTo>
                <a:lnTo>
                  <a:pt x="269" y="362"/>
                </a:lnTo>
                <a:cubicBezTo>
                  <a:pt x="269" y="374"/>
                  <a:pt x="279" y="384"/>
                  <a:pt x="291" y="384"/>
                </a:cubicBezTo>
                <a:lnTo>
                  <a:pt x="454" y="384"/>
                </a:lnTo>
                <a:lnTo>
                  <a:pt x="225" y="809"/>
                </a:lnTo>
                <a:close/>
                <a:moveTo>
                  <a:pt x="511" y="362"/>
                </a:moveTo>
                <a:lnTo>
                  <a:pt x="511" y="362"/>
                </a:lnTo>
                <a:cubicBezTo>
                  <a:pt x="511" y="350"/>
                  <a:pt x="502" y="341"/>
                  <a:pt x="490" y="341"/>
                </a:cubicBezTo>
                <a:lnTo>
                  <a:pt x="320" y="341"/>
                </a:lnTo>
                <a:lnTo>
                  <a:pt x="425" y="28"/>
                </a:lnTo>
                <a:lnTo>
                  <a:pt x="425" y="28"/>
                </a:lnTo>
                <a:lnTo>
                  <a:pt x="425" y="28"/>
                </a:lnTo>
                <a:cubicBezTo>
                  <a:pt x="425" y="26"/>
                  <a:pt x="426" y="24"/>
                  <a:pt x="426" y="21"/>
                </a:cubicBezTo>
                <a:lnTo>
                  <a:pt x="426" y="21"/>
                </a:lnTo>
                <a:cubicBezTo>
                  <a:pt x="426" y="9"/>
                  <a:pt x="416" y="0"/>
                  <a:pt x="405" y="0"/>
                </a:cubicBezTo>
                <a:lnTo>
                  <a:pt x="192" y="0"/>
                </a:lnTo>
                <a:lnTo>
                  <a:pt x="192" y="0"/>
                </a:lnTo>
                <a:cubicBezTo>
                  <a:pt x="182" y="0"/>
                  <a:pt x="175" y="6"/>
                  <a:pt x="172" y="14"/>
                </a:cubicBezTo>
                <a:lnTo>
                  <a:pt x="172" y="14"/>
                </a:lnTo>
                <a:lnTo>
                  <a:pt x="1" y="526"/>
                </a:lnTo>
                <a:lnTo>
                  <a:pt x="1" y="526"/>
                </a:lnTo>
                <a:lnTo>
                  <a:pt x="1" y="526"/>
                </a:lnTo>
                <a:cubicBezTo>
                  <a:pt x="0" y="528"/>
                  <a:pt x="0" y="531"/>
                  <a:pt x="0" y="532"/>
                </a:cubicBezTo>
                <a:lnTo>
                  <a:pt x="0" y="532"/>
                </a:lnTo>
                <a:cubicBezTo>
                  <a:pt x="0" y="545"/>
                  <a:pt x="10" y="554"/>
                  <a:pt x="21" y="554"/>
                </a:cubicBezTo>
                <a:lnTo>
                  <a:pt x="211" y="554"/>
                </a:lnTo>
                <a:lnTo>
                  <a:pt x="170" y="914"/>
                </a:lnTo>
                <a:lnTo>
                  <a:pt x="171" y="914"/>
                </a:lnTo>
                <a:lnTo>
                  <a:pt x="171" y="914"/>
                </a:lnTo>
                <a:cubicBezTo>
                  <a:pt x="171" y="915"/>
                  <a:pt x="170" y="915"/>
                  <a:pt x="170" y="916"/>
                </a:cubicBezTo>
                <a:lnTo>
                  <a:pt x="170" y="916"/>
                </a:lnTo>
                <a:cubicBezTo>
                  <a:pt x="170" y="928"/>
                  <a:pt x="180" y="937"/>
                  <a:pt x="192" y="937"/>
                </a:cubicBezTo>
                <a:lnTo>
                  <a:pt x="192" y="937"/>
                </a:lnTo>
                <a:cubicBezTo>
                  <a:pt x="200" y="937"/>
                  <a:pt x="207" y="932"/>
                  <a:pt x="211" y="925"/>
                </a:cubicBezTo>
                <a:lnTo>
                  <a:pt x="211" y="925"/>
                </a:lnTo>
                <a:lnTo>
                  <a:pt x="509" y="371"/>
                </a:lnTo>
                <a:lnTo>
                  <a:pt x="509" y="371"/>
                </a:lnTo>
                <a:lnTo>
                  <a:pt x="509" y="371"/>
                </a:lnTo>
                <a:cubicBezTo>
                  <a:pt x="510" y="369"/>
                  <a:pt x="511" y="365"/>
                  <a:pt x="511" y="362"/>
                </a:cubicBezTo>
                <a:close/>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39" name="Freeform 262">
            <a:extLst>
              <a:ext uri="{FF2B5EF4-FFF2-40B4-BE49-F238E27FC236}">
                <a16:creationId xmlns:a16="http://schemas.microsoft.com/office/drawing/2014/main" id="{8CA4358D-7F3A-AA4A-8601-3AEEFBB60F46}"/>
              </a:ext>
            </a:extLst>
          </p:cNvPr>
          <p:cNvSpPr>
            <a:spLocks noChangeArrowheads="1"/>
          </p:cNvSpPr>
          <p:nvPr/>
        </p:nvSpPr>
        <p:spPr bwMode="auto">
          <a:xfrm>
            <a:off x="1765643" y="1881458"/>
            <a:ext cx="1424765" cy="1267296"/>
          </a:xfrm>
          <a:custGeom>
            <a:avLst/>
            <a:gdLst>
              <a:gd name="T0" fmla="*/ 2276 w 2400"/>
              <a:gd name="T1" fmla="*/ 2712 h 2713"/>
              <a:gd name="T2" fmla="*/ 122 w 2400"/>
              <a:gd name="T3" fmla="*/ 2712 h 2713"/>
              <a:gd name="T4" fmla="*/ 122 w 2400"/>
              <a:gd name="T5" fmla="*/ 2712 h 2713"/>
              <a:gd name="T6" fmla="*/ 0 w 2400"/>
              <a:gd name="T7" fmla="*/ 2589 h 2713"/>
              <a:gd name="T8" fmla="*/ 0 w 2400"/>
              <a:gd name="T9" fmla="*/ 122 h 2713"/>
              <a:gd name="T10" fmla="*/ 0 w 2400"/>
              <a:gd name="T11" fmla="*/ 122 h 2713"/>
              <a:gd name="T12" fmla="*/ 122 w 2400"/>
              <a:gd name="T13" fmla="*/ 0 h 2713"/>
              <a:gd name="T14" fmla="*/ 2276 w 2400"/>
              <a:gd name="T15" fmla="*/ 0 h 2713"/>
              <a:gd name="T16" fmla="*/ 2276 w 2400"/>
              <a:gd name="T17" fmla="*/ 0 h 2713"/>
              <a:gd name="T18" fmla="*/ 2399 w 2400"/>
              <a:gd name="T19" fmla="*/ 122 h 2713"/>
              <a:gd name="T20" fmla="*/ 2399 w 2400"/>
              <a:gd name="T21" fmla="*/ 2589 h 2713"/>
              <a:gd name="T22" fmla="*/ 2399 w 2400"/>
              <a:gd name="T23" fmla="*/ 2589 h 2713"/>
              <a:gd name="T24" fmla="*/ 2276 w 2400"/>
              <a:gd name="T25" fmla="*/ 2712 h 2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00" h="2713">
                <a:moveTo>
                  <a:pt x="2276" y="2712"/>
                </a:moveTo>
                <a:lnTo>
                  <a:pt x="122" y="2712"/>
                </a:lnTo>
                <a:lnTo>
                  <a:pt x="122" y="2712"/>
                </a:lnTo>
                <a:cubicBezTo>
                  <a:pt x="55" y="2712"/>
                  <a:pt x="0" y="2656"/>
                  <a:pt x="0" y="2589"/>
                </a:cubicBezTo>
                <a:lnTo>
                  <a:pt x="0" y="122"/>
                </a:lnTo>
                <a:lnTo>
                  <a:pt x="0" y="122"/>
                </a:lnTo>
                <a:cubicBezTo>
                  <a:pt x="0" y="55"/>
                  <a:pt x="55" y="0"/>
                  <a:pt x="122" y="0"/>
                </a:cubicBezTo>
                <a:lnTo>
                  <a:pt x="2276" y="0"/>
                </a:lnTo>
                <a:lnTo>
                  <a:pt x="2276" y="0"/>
                </a:lnTo>
                <a:cubicBezTo>
                  <a:pt x="2344" y="0"/>
                  <a:pt x="2399" y="55"/>
                  <a:pt x="2399" y="122"/>
                </a:cubicBezTo>
                <a:lnTo>
                  <a:pt x="2399" y="2589"/>
                </a:lnTo>
                <a:lnTo>
                  <a:pt x="2399" y="2589"/>
                </a:lnTo>
                <a:cubicBezTo>
                  <a:pt x="2399" y="2656"/>
                  <a:pt x="2344" y="2712"/>
                  <a:pt x="2276" y="2712"/>
                </a:cubicBezTo>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40" name="Freeform 263">
            <a:extLst>
              <a:ext uri="{FF2B5EF4-FFF2-40B4-BE49-F238E27FC236}">
                <a16:creationId xmlns:a16="http://schemas.microsoft.com/office/drawing/2014/main" id="{A1A126F6-86AB-ED43-A7F6-D86B960F5366}"/>
              </a:ext>
            </a:extLst>
          </p:cNvPr>
          <p:cNvSpPr>
            <a:spLocks noChangeArrowheads="1"/>
          </p:cNvSpPr>
          <p:nvPr/>
        </p:nvSpPr>
        <p:spPr bwMode="auto">
          <a:xfrm>
            <a:off x="2529903" y="3148752"/>
            <a:ext cx="179277" cy="327642"/>
          </a:xfrm>
          <a:custGeom>
            <a:avLst/>
            <a:gdLst>
              <a:gd name="T0" fmla="*/ 193 w 385"/>
              <a:gd name="T1" fmla="*/ 698 h 699"/>
              <a:gd name="T2" fmla="*/ 384 w 385"/>
              <a:gd name="T3" fmla="*/ 0 h 699"/>
              <a:gd name="T4" fmla="*/ 0 w 385"/>
              <a:gd name="T5" fmla="*/ 0 h 699"/>
              <a:gd name="T6" fmla="*/ 193 w 385"/>
              <a:gd name="T7" fmla="*/ 698 h 699"/>
            </a:gdLst>
            <a:ahLst/>
            <a:cxnLst>
              <a:cxn ang="0">
                <a:pos x="T0" y="T1"/>
              </a:cxn>
              <a:cxn ang="0">
                <a:pos x="T2" y="T3"/>
              </a:cxn>
              <a:cxn ang="0">
                <a:pos x="T4" y="T5"/>
              </a:cxn>
              <a:cxn ang="0">
                <a:pos x="T6" y="T7"/>
              </a:cxn>
            </a:cxnLst>
            <a:rect l="0" t="0" r="r" b="b"/>
            <a:pathLst>
              <a:path w="385" h="699">
                <a:moveTo>
                  <a:pt x="193" y="698"/>
                </a:moveTo>
                <a:lnTo>
                  <a:pt x="384" y="0"/>
                </a:lnTo>
                <a:lnTo>
                  <a:pt x="0" y="0"/>
                </a:lnTo>
                <a:lnTo>
                  <a:pt x="193" y="698"/>
                </a:lnTo>
              </a:path>
            </a:pathLst>
          </a:custGeom>
          <a:solidFill>
            <a:schemeClr val="accent2"/>
          </a:solidFill>
          <a:ln>
            <a:noFill/>
          </a:ln>
          <a:effectLst/>
        </p:spPr>
        <p:txBody>
          <a:bodyPr wrap="none" anchor="ctr"/>
          <a:lstStyle/>
          <a:p>
            <a:endParaRPr lang="en-US" sz="2449" dirty="0">
              <a:latin typeface="DM Sans" pitchFamily="2" charset="77"/>
            </a:endParaRPr>
          </a:p>
        </p:txBody>
      </p:sp>
      <p:sp>
        <p:nvSpPr>
          <p:cNvPr id="41" name="Freeform 316">
            <a:extLst>
              <a:ext uri="{FF2B5EF4-FFF2-40B4-BE49-F238E27FC236}">
                <a16:creationId xmlns:a16="http://schemas.microsoft.com/office/drawing/2014/main" id="{079E57AF-6133-CF41-8BE0-84AD6F0ED315}"/>
              </a:ext>
            </a:extLst>
          </p:cNvPr>
          <p:cNvSpPr>
            <a:spLocks noChangeArrowheads="1"/>
          </p:cNvSpPr>
          <p:nvPr/>
        </p:nvSpPr>
        <p:spPr bwMode="auto">
          <a:xfrm>
            <a:off x="4269086" y="1881458"/>
            <a:ext cx="1961874" cy="1267296"/>
          </a:xfrm>
          <a:custGeom>
            <a:avLst/>
            <a:gdLst>
              <a:gd name="T0" fmla="*/ 2275 w 2399"/>
              <a:gd name="T1" fmla="*/ 2712 h 2713"/>
              <a:gd name="T2" fmla="*/ 122 w 2399"/>
              <a:gd name="T3" fmla="*/ 2712 h 2713"/>
              <a:gd name="T4" fmla="*/ 122 w 2399"/>
              <a:gd name="T5" fmla="*/ 2712 h 2713"/>
              <a:gd name="T6" fmla="*/ 0 w 2399"/>
              <a:gd name="T7" fmla="*/ 2589 h 2713"/>
              <a:gd name="T8" fmla="*/ 0 w 2399"/>
              <a:gd name="T9" fmla="*/ 122 h 2713"/>
              <a:gd name="T10" fmla="*/ 0 w 2399"/>
              <a:gd name="T11" fmla="*/ 122 h 2713"/>
              <a:gd name="T12" fmla="*/ 122 w 2399"/>
              <a:gd name="T13" fmla="*/ 0 h 2713"/>
              <a:gd name="T14" fmla="*/ 2275 w 2399"/>
              <a:gd name="T15" fmla="*/ 0 h 2713"/>
              <a:gd name="T16" fmla="*/ 2275 w 2399"/>
              <a:gd name="T17" fmla="*/ 0 h 2713"/>
              <a:gd name="T18" fmla="*/ 2398 w 2399"/>
              <a:gd name="T19" fmla="*/ 122 h 2713"/>
              <a:gd name="T20" fmla="*/ 2398 w 2399"/>
              <a:gd name="T21" fmla="*/ 2589 h 2713"/>
              <a:gd name="T22" fmla="*/ 2398 w 2399"/>
              <a:gd name="T23" fmla="*/ 2589 h 2713"/>
              <a:gd name="T24" fmla="*/ 2275 w 2399"/>
              <a:gd name="T25" fmla="*/ 2712 h 2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9" h="2713">
                <a:moveTo>
                  <a:pt x="2275" y="2712"/>
                </a:moveTo>
                <a:lnTo>
                  <a:pt x="122" y="2712"/>
                </a:lnTo>
                <a:lnTo>
                  <a:pt x="122" y="2712"/>
                </a:lnTo>
                <a:cubicBezTo>
                  <a:pt x="55" y="2712"/>
                  <a:pt x="0" y="2656"/>
                  <a:pt x="0" y="2589"/>
                </a:cubicBezTo>
                <a:lnTo>
                  <a:pt x="0" y="122"/>
                </a:lnTo>
                <a:lnTo>
                  <a:pt x="0" y="122"/>
                </a:lnTo>
                <a:cubicBezTo>
                  <a:pt x="0" y="55"/>
                  <a:pt x="55" y="0"/>
                  <a:pt x="122" y="0"/>
                </a:cubicBezTo>
                <a:lnTo>
                  <a:pt x="2275" y="0"/>
                </a:lnTo>
                <a:lnTo>
                  <a:pt x="2275" y="0"/>
                </a:lnTo>
                <a:cubicBezTo>
                  <a:pt x="2342" y="0"/>
                  <a:pt x="2398" y="55"/>
                  <a:pt x="2398" y="122"/>
                </a:cubicBezTo>
                <a:lnTo>
                  <a:pt x="2398" y="2589"/>
                </a:lnTo>
                <a:lnTo>
                  <a:pt x="2398" y="2589"/>
                </a:lnTo>
                <a:cubicBezTo>
                  <a:pt x="2398" y="2656"/>
                  <a:pt x="2342" y="2712"/>
                  <a:pt x="2275" y="2712"/>
                </a:cubicBezTo>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42" name="Freeform 317">
            <a:extLst>
              <a:ext uri="{FF2B5EF4-FFF2-40B4-BE49-F238E27FC236}">
                <a16:creationId xmlns:a16="http://schemas.microsoft.com/office/drawing/2014/main" id="{87F7C47B-F9C6-AC48-9164-16FB13DDCF4A}"/>
              </a:ext>
            </a:extLst>
          </p:cNvPr>
          <p:cNvSpPr>
            <a:spLocks noChangeArrowheads="1"/>
          </p:cNvSpPr>
          <p:nvPr/>
        </p:nvSpPr>
        <p:spPr bwMode="auto">
          <a:xfrm>
            <a:off x="5128374" y="3148752"/>
            <a:ext cx="179275" cy="327642"/>
          </a:xfrm>
          <a:custGeom>
            <a:avLst/>
            <a:gdLst>
              <a:gd name="T0" fmla="*/ 192 w 385"/>
              <a:gd name="T1" fmla="*/ 698 h 699"/>
              <a:gd name="T2" fmla="*/ 384 w 385"/>
              <a:gd name="T3" fmla="*/ 0 h 699"/>
              <a:gd name="T4" fmla="*/ 0 w 385"/>
              <a:gd name="T5" fmla="*/ 0 h 699"/>
              <a:gd name="T6" fmla="*/ 192 w 385"/>
              <a:gd name="T7" fmla="*/ 698 h 699"/>
            </a:gdLst>
            <a:ahLst/>
            <a:cxnLst>
              <a:cxn ang="0">
                <a:pos x="T0" y="T1"/>
              </a:cxn>
              <a:cxn ang="0">
                <a:pos x="T2" y="T3"/>
              </a:cxn>
              <a:cxn ang="0">
                <a:pos x="T4" y="T5"/>
              </a:cxn>
              <a:cxn ang="0">
                <a:pos x="T6" y="T7"/>
              </a:cxn>
            </a:cxnLst>
            <a:rect l="0" t="0" r="r" b="b"/>
            <a:pathLst>
              <a:path w="385" h="699">
                <a:moveTo>
                  <a:pt x="192" y="698"/>
                </a:moveTo>
                <a:lnTo>
                  <a:pt x="384" y="0"/>
                </a:lnTo>
                <a:lnTo>
                  <a:pt x="0" y="0"/>
                </a:lnTo>
                <a:lnTo>
                  <a:pt x="192" y="698"/>
                </a:lnTo>
              </a:path>
            </a:pathLst>
          </a:custGeom>
          <a:solidFill>
            <a:schemeClr val="accent4"/>
          </a:solidFill>
          <a:ln>
            <a:noFill/>
          </a:ln>
          <a:effectLst/>
        </p:spPr>
        <p:txBody>
          <a:bodyPr wrap="none" anchor="ctr"/>
          <a:lstStyle/>
          <a:p>
            <a:endParaRPr lang="en-US" sz="2449" dirty="0">
              <a:latin typeface="DM Sans" pitchFamily="2" charset="77"/>
            </a:endParaRPr>
          </a:p>
        </p:txBody>
      </p:sp>
      <p:sp>
        <p:nvSpPr>
          <p:cNvPr id="43" name="Freeform 369">
            <a:extLst>
              <a:ext uri="{FF2B5EF4-FFF2-40B4-BE49-F238E27FC236}">
                <a16:creationId xmlns:a16="http://schemas.microsoft.com/office/drawing/2014/main" id="{29558007-97C9-A244-A070-E52FA645A562}"/>
              </a:ext>
            </a:extLst>
          </p:cNvPr>
          <p:cNvSpPr>
            <a:spLocks noChangeArrowheads="1"/>
          </p:cNvSpPr>
          <p:nvPr/>
        </p:nvSpPr>
        <p:spPr bwMode="auto">
          <a:xfrm>
            <a:off x="6973132" y="1881458"/>
            <a:ext cx="1677022" cy="1267296"/>
          </a:xfrm>
          <a:custGeom>
            <a:avLst/>
            <a:gdLst>
              <a:gd name="T0" fmla="*/ 2276 w 2400"/>
              <a:gd name="T1" fmla="*/ 2712 h 2713"/>
              <a:gd name="T2" fmla="*/ 122 w 2400"/>
              <a:gd name="T3" fmla="*/ 2712 h 2713"/>
              <a:gd name="T4" fmla="*/ 122 w 2400"/>
              <a:gd name="T5" fmla="*/ 2712 h 2713"/>
              <a:gd name="T6" fmla="*/ 0 w 2400"/>
              <a:gd name="T7" fmla="*/ 2589 h 2713"/>
              <a:gd name="T8" fmla="*/ 0 w 2400"/>
              <a:gd name="T9" fmla="*/ 122 h 2713"/>
              <a:gd name="T10" fmla="*/ 0 w 2400"/>
              <a:gd name="T11" fmla="*/ 122 h 2713"/>
              <a:gd name="T12" fmla="*/ 122 w 2400"/>
              <a:gd name="T13" fmla="*/ 0 h 2713"/>
              <a:gd name="T14" fmla="*/ 2276 w 2400"/>
              <a:gd name="T15" fmla="*/ 0 h 2713"/>
              <a:gd name="T16" fmla="*/ 2276 w 2400"/>
              <a:gd name="T17" fmla="*/ 0 h 2713"/>
              <a:gd name="T18" fmla="*/ 2399 w 2400"/>
              <a:gd name="T19" fmla="*/ 122 h 2713"/>
              <a:gd name="T20" fmla="*/ 2399 w 2400"/>
              <a:gd name="T21" fmla="*/ 2589 h 2713"/>
              <a:gd name="T22" fmla="*/ 2399 w 2400"/>
              <a:gd name="T23" fmla="*/ 2589 h 2713"/>
              <a:gd name="T24" fmla="*/ 2276 w 2400"/>
              <a:gd name="T25" fmla="*/ 2712 h 2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00" h="2713">
                <a:moveTo>
                  <a:pt x="2276" y="2712"/>
                </a:moveTo>
                <a:lnTo>
                  <a:pt x="122" y="2712"/>
                </a:lnTo>
                <a:lnTo>
                  <a:pt x="122" y="2712"/>
                </a:lnTo>
                <a:cubicBezTo>
                  <a:pt x="55" y="2712"/>
                  <a:pt x="0" y="2656"/>
                  <a:pt x="0" y="2589"/>
                </a:cubicBezTo>
                <a:lnTo>
                  <a:pt x="0" y="122"/>
                </a:lnTo>
                <a:lnTo>
                  <a:pt x="0" y="122"/>
                </a:lnTo>
                <a:cubicBezTo>
                  <a:pt x="0" y="55"/>
                  <a:pt x="55" y="0"/>
                  <a:pt x="122" y="0"/>
                </a:cubicBezTo>
                <a:lnTo>
                  <a:pt x="2276" y="0"/>
                </a:lnTo>
                <a:lnTo>
                  <a:pt x="2276" y="0"/>
                </a:lnTo>
                <a:cubicBezTo>
                  <a:pt x="2343" y="0"/>
                  <a:pt x="2399" y="55"/>
                  <a:pt x="2399" y="122"/>
                </a:cubicBezTo>
                <a:lnTo>
                  <a:pt x="2399" y="2589"/>
                </a:lnTo>
                <a:lnTo>
                  <a:pt x="2399" y="2589"/>
                </a:lnTo>
                <a:cubicBezTo>
                  <a:pt x="2399" y="2656"/>
                  <a:pt x="2343" y="2712"/>
                  <a:pt x="2276" y="2712"/>
                </a:cubicBezTo>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44" name="Freeform 370">
            <a:extLst>
              <a:ext uri="{FF2B5EF4-FFF2-40B4-BE49-F238E27FC236}">
                <a16:creationId xmlns:a16="http://schemas.microsoft.com/office/drawing/2014/main" id="{9D8BC905-D55F-D949-A581-B81DF2C1A3BF}"/>
              </a:ext>
            </a:extLst>
          </p:cNvPr>
          <p:cNvSpPr>
            <a:spLocks noChangeArrowheads="1"/>
          </p:cNvSpPr>
          <p:nvPr/>
        </p:nvSpPr>
        <p:spPr bwMode="auto">
          <a:xfrm>
            <a:off x="7730967" y="3148752"/>
            <a:ext cx="179277" cy="327642"/>
          </a:xfrm>
          <a:custGeom>
            <a:avLst/>
            <a:gdLst>
              <a:gd name="T0" fmla="*/ 192 w 385"/>
              <a:gd name="T1" fmla="*/ 698 h 699"/>
              <a:gd name="T2" fmla="*/ 384 w 385"/>
              <a:gd name="T3" fmla="*/ 0 h 699"/>
              <a:gd name="T4" fmla="*/ 0 w 385"/>
              <a:gd name="T5" fmla="*/ 0 h 699"/>
              <a:gd name="T6" fmla="*/ 192 w 385"/>
              <a:gd name="T7" fmla="*/ 698 h 699"/>
            </a:gdLst>
            <a:ahLst/>
            <a:cxnLst>
              <a:cxn ang="0">
                <a:pos x="T0" y="T1"/>
              </a:cxn>
              <a:cxn ang="0">
                <a:pos x="T2" y="T3"/>
              </a:cxn>
              <a:cxn ang="0">
                <a:pos x="T4" y="T5"/>
              </a:cxn>
              <a:cxn ang="0">
                <a:pos x="T6" y="T7"/>
              </a:cxn>
            </a:cxnLst>
            <a:rect l="0" t="0" r="r" b="b"/>
            <a:pathLst>
              <a:path w="385" h="699">
                <a:moveTo>
                  <a:pt x="192" y="698"/>
                </a:moveTo>
                <a:lnTo>
                  <a:pt x="384" y="0"/>
                </a:lnTo>
                <a:lnTo>
                  <a:pt x="0" y="0"/>
                </a:lnTo>
                <a:lnTo>
                  <a:pt x="192" y="698"/>
                </a:lnTo>
              </a:path>
            </a:pathLst>
          </a:custGeom>
          <a:solidFill>
            <a:schemeClr val="accent6"/>
          </a:solidFill>
          <a:ln>
            <a:noFill/>
          </a:ln>
          <a:effectLst/>
        </p:spPr>
        <p:txBody>
          <a:bodyPr wrap="none" anchor="ctr"/>
          <a:lstStyle/>
          <a:p>
            <a:endParaRPr lang="en-US" sz="2449" dirty="0">
              <a:latin typeface="DM Sans" pitchFamily="2" charset="77"/>
            </a:endParaRPr>
          </a:p>
        </p:txBody>
      </p:sp>
      <p:sp>
        <p:nvSpPr>
          <p:cNvPr id="45" name="Freeform 420">
            <a:extLst>
              <a:ext uri="{FF2B5EF4-FFF2-40B4-BE49-F238E27FC236}">
                <a16:creationId xmlns:a16="http://schemas.microsoft.com/office/drawing/2014/main" id="{1D8682D4-347B-4E43-80AF-95622190F902}"/>
              </a:ext>
            </a:extLst>
          </p:cNvPr>
          <p:cNvSpPr>
            <a:spLocks noChangeArrowheads="1"/>
          </p:cNvSpPr>
          <p:nvPr/>
        </p:nvSpPr>
        <p:spPr bwMode="auto">
          <a:xfrm>
            <a:off x="1136908" y="2755169"/>
            <a:ext cx="358552" cy="438918"/>
          </a:xfrm>
          <a:custGeom>
            <a:avLst/>
            <a:gdLst>
              <a:gd name="T0" fmla="*/ 128 w 768"/>
              <a:gd name="T1" fmla="*/ 511 h 939"/>
              <a:gd name="T2" fmla="*/ 661 w 768"/>
              <a:gd name="T3" fmla="*/ 490 h 939"/>
              <a:gd name="T4" fmla="*/ 128 w 768"/>
              <a:gd name="T5" fmla="*/ 469 h 939"/>
              <a:gd name="T6" fmla="*/ 511 w 768"/>
              <a:gd name="T7" fmla="*/ 596 h 939"/>
              <a:gd name="T8" fmla="*/ 107 w 768"/>
              <a:gd name="T9" fmla="*/ 618 h 939"/>
              <a:gd name="T10" fmla="*/ 511 w 768"/>
              <a:gd name="T11" fmla="*/ 639 h 939"/>
              <a:gd name="T12" fmla="*/ 533 w 768"/>
              <a:gd name="T13" fmla="*/ 618 h 939"/>
              <a:gd name="T14" fmla="*/ 235 w 768"/>
              <a:gd name="T15" fmla="*/ 895 h 939"/>
              <a:gd name="T16" fmla="*/ 149 w 768"/>
              <a:gd name="T17" fmla="*/ 128 h 939"/>
              <a:gd name="T18" fmla="*/ 171 w 768"/>
              <a:gd name="T19" fmla="*/ 213 h 939"/>
              <a:gd name="T20" fmla="*/ 192 w 768"/>
              <a:gd name="T21" fmla="*/ 128 h 939"/>
              <a:gd name="T22" fmla="*/ 235 w 768"/>
              <a:gd name="T23" fmla="*/ 192 h 939"/>
              <a:gd name="T24" fmla="*/ 277 w 768"/>
              <a:gd name="T25" fmla="*/ 192 h 939"/>
              <a:gd name="T26" fmla="*/ 320 w 768"/>
              <a:gd name="T27" fmla="*/ 192 h 939"/>
              <a:gd name="T28" fmla="*/ 341 w 768"/>
              <a:gd name="T29" fmla="*/ 213 h 939"/>
              <a:gd name="T30" fmla="*/ 405 w 768"/>
              <a:gd name="T31" fmla="*/ 128 h 939"/>
              <a:gd name="T32" fmla="*/ 426 w 768"/>
              <a:gd name="T33" fmla="*/ 213 h 939"/>
              <a:gd name="T34" fmla="*/ 448 w 768"/>
              <a:gd name="T35" fmla="*/ 128 h 939"/>
              <a:gd name="T36" fmla="*/ 491 w 768"/>
              <a:gd name="T37" fmla="*/ 192 h 939"/>
              <a:gd name="T38" fmla="*/ 533 w 768"/>
              <a:gd name="T39" fmla="*/ 192 h 939"/>
              <a:gd name="T40" fmla="*/ 576 w 768"/>
              <a:gd name="T41" fmla="*/ 192 h 939"/>
              <a:gd name="T42" fmla="*/ 597 w 768"/>
              <a:gd name="T43" fmla="*/ 213 h 939"/>
              <a:gd name="T44" fmla="*/ 725 w 768"/>
              <a:gd name="T45" fmla="*/ 128 h 939"/>
              <a:gd name="T46" fmla="*/ 43 w 768"/>
              <a:gd name="T47" fmla="*/ 767 h 939"/>
              <a:gd name="T48" fmla="*/ 725 w 768"/>
              <a:gd name="T49" fmla="*/ 85 h 939"/>
              <a:gd name="T50" fmla="*/ 618 w 768"/>
              <a:gd name="T51" fmla="*/ 22 h 939"/>
              <a:gd name="T52" fmla="*/ 576 w 768"/>
              <a:gd name="T53" fmla="*/ 22 h 939"/>
              <a:gd name="T54" fmla="*/ 533 w 768"/>
              <a:gd name="T55" fmla="*/ 22 h 939"/>
              <a:gd name="T56" fmla="*/ 511 w 768"/>
              <a:gd name="T57" fmla="*/ 0 h 939"/>
              <a:gd name="T58" fmla="*/ 448 w 768"/>
              <a:gd name="T59" fmla="*/ 85 h 939"/>
              <a:gd name="T60" fmla="*/ 426 w 768"/>
              <a:gd name="T61" fmla="*/ 0 h 939"/>
              <a:gd name="T62" fmla="*/ 405 w 768"/>
              <a:gd name="T63" fmla="*/ 85 h 939"/>
              <a:gd name="T64" fmla="*/ 363 w 768"/>
              <a:gd name="T65" fmla="*/ 22 h 939"/>
              <a:gd name="T66" fmla="*/ 320 w 768"/>
              <a:gd name="T67" fmla="*/ 22 h 939"/>
              <a:gd name="T68" fmla="*/ 277 w 768"/>
              <a:gd name="T69" fmla="*/ 22 h 939"/>
              <a:gd name="T70" fmla="*/ 256 w 768"/>
              <a:gd name="T71" fmla="*/ 0 h 939"/>
              <a:gd name="T72" fmla="*/ 192 w 768"/>
              <a:gd name="T73" fmla="*/ 85 h 939"/>
              <a:gd name="T74" fmla="*/ 171 w 768"/>
              <a:gd name="T75" fmla="*/ 0 h 939"/>
              <a:gd name="T76" fmla="*/ 149 w 768"/>
              <a:gd name="T77" fmla="*/ 85 h 939"/>
              <a:gd name="T78" fmla="*/ 0 w 768"/>
              <a:gd name="T79" fmla="*/ 128 h 939"/>
              <a:gd name="T80" fmla="*/ 43 w 768"/>
              <a:gd name="T81" fmla="*/ 938 h 939"/>
              <a:gd name="T82" fmla="*/ 767 w 768"/>
              <a:gd name="T83" fmla="*/ 895 h 939"/>
              <a:gd name="T84" fmla="*/ 725 w 768"/>
              <a:gd name="T85" fmla="*/ 85 h 939"/>
              <a:gd name="T86" fmla="*/ 383 w 768"/>
              <a:gd name="T87" fmla="*/ 384 h 939"/>
              <a:gd name="T88" fmla="*/ 383 w 768"/>
              <a:gd name="T89" fmla="*/ 341 h 939"/>
              <a:gd name="T90" fmla="*/ 107 w 768"/>
              <a:gd name="T91" fmla="*/ 362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68" h="939">
                <a:moveTo>
                  <a:pt x="107" y="490"/>
                </a:moveTo>
                <a:lnTo>
                  <a:pt x="107" y="490"/>
                </a:lnTo>
                <a:cubicBezTo>
                  <a:pt x="107" y="502"/>
                  <a:pt x="116" y="511"/>
                  <a:pt x="128" y="511"/>
                </a:cubicBezTo>
                <a:lnTo>
                  <a:pt x="639" y="511"/>
                </a:lnTo>
                <a:lnTo>
                  <a:pt x="639" y="511"/>
                </a:lnTo>
                <a:cubicBezTo>
                  <a:pt x="651" y="511"/>
                  <a:pt x="661" y="502"/>
                  <a:pt x="661" y="490"/>
                </a:cubicBezTo>
                <a:lnTo>
                  <a:pt x="661" y="490"/>
                </a:lnTo>
                <a:cubicBezTo>
                  <a:pt x="661" y="478"/>
                  <a:pt x="651" y="469"/>
                  <a:pt x="639" y="469"/>
                </a:cubicBezTo>
                <a:lnTo>
                  <a:pt x="128" y="469"/>
                </a:lnTo>
                <a:lnTo>
                  <a:pt x="128" y="469"/>
                </a:lnTo>
                <a:cubicBezTo>
                  <a:pt x="116" y="469"/>
                  <a:pt x="107" y="478"/>
                  <a:pt x="107" y="490"/>
                </a:cubicBezTo>
                <a:close/>
                <a:moveTo>
                  <a:pt x="511" y="596"/>
                </a:moveTo>
                <a:lnTo>
                  <a:pt x="128" y="596"/>
                </a:lnTo>
                <a:lnTo>
                  <a:pt x="128" y="596"/>
                </a:lnTo>
                <a:cubicBezTo>
                  <a:pt x="116" y="596"/>
                  <a:pt x="107" y="606"/>
                  <a:pt x="107" y="618"/>
                </a:cubicBezTo>
                <a:lnTo>
                  <a:pt x="107" y="618"/>
                </a:lnTo>
                <a:cubicBezTo>
                  <a:pt x="107" y="630"/>
                  <a:pt x="116" y="639"/>
                  <a:pt x="128" y="639"/>
                </a:cubicBezTo>
                <a:lnTo>
                  <a:pt x="511" y="639"/>
                </a:lnTo>
                <a:lnTo>
                  <a:pt x="511" y="639"/>
                </a:lnTo>
                <a:cubicBezTo>
                  <a:pt x="524" y="639"/>
                  <a:pt x="533" y="630"/>
                  <a:pt x="533" y="618"/>
                </a:cubicBezTo>
                <a:lnTo>
                  <a:pt x="533" y="618"/>
                </a:lnTo>
                <a:cubicBezTo>
                  <a:pt x="533" y="606"/>
                  <a:pt x="524" y="596"/>
                  <a:pt x="511" y="596"/>
                </a:cubicBezTo>
                <a:close/>
                <a:moveTo>
                  <a:pt x="725" y="895"/>
                </a:moveTo>
                <a:lnTo>
                  <a:pt x="235" y="895"/>
                </a:lnTo>
                <a:lnTo>
                  <a:pt x="43" y="703"/>
                </a:lnTo>
                <a:lnTo>
                  <a:pt x="43" y="128"/>
                </a:lnTo>
                <a:lnTo>
                  <a:pt x="149" y="128"/>
                </a:lnTo>
                <a:lnTo>
                  <a:pt x="149" y="192"/>
                </a:lnTo>
                <a:lnTo>
                  <a:pt x="149" y="192"/>
                </a:lnTo>
                <a:cubicBezTo>
                  <a:pt x="149" y="204"/>
                  <a:pt x="159" y="213"/>
                  <a:pt x="171" y="213"/>
                </a:cubicBezTo>
                <a:lnTo>
                  <a:pt x="171" y="213"/>
                </a:lnTo>
                <a:cubicBezTo>
                  <a:pt x="182" y="213"/>
                  <a:pt x="192" y="204"/>
                  <a:pt x="192" y="192"/>
                </a:cubicBezTo>
                <a:lnTo>
                  <a:pt x="192" y="128"/>
                </a:lnTo>
                <a:lnTo>
                  <a:pt x="235" y="128"/>
                </a:lnTo>
                <a:lnTo>
                  <a:pt x="235" y="192"/>
                </a:lnTo>
                <a:lnTo>
                  <a:pt x="235" y="192"/>
                </a:lnTo>
                <a:cubicBezTo>
                  <a:pt x="235" y="204"/>
                  <a:pt x="244" y="213"/>
                  <a:pt x="256" y="213"/>
                </a:cubicBezTo>
                <a:lnTo>
                  <a:pt x="256" y="213"/>
                </a:lnTo>
                <a:cubicBezTo>
                  <a:pt x="268" y="213"/>
                  <a:pt x="277" y="204"/>
                  <a:pt x="277" y="192"/>
                </a:cubicBezTo>
                <a:lnTo>
                  <a:pt x="277" y="128"/>
                </a:lnTo>
                <a:lnTo>
                  <a:pt x="320" y="128"/>
                </a:lnTo>
                <a:lnTo>
                  <a:pt x="320" y="192"/>
                </a:lnTo>
                <a:lnTo>
                  <a:pt x="320" y="192"/>
                </a:lnTo>
                <a:cubicBezTo>
                  <a:pt x="320" y="204"/>
                  <a:pt x="329" y="213"/>
                  <a:pt x="341" y="213"/>
                </a:cubicBezTo>
                <a:lnTo>
                  <a:pt x="341" y="213"/>
                </a:lnTo>
                <a:cubicBezTo>
                  <a:pt x="353" y="213"/>
                  <a:pt x="363" y="204"/>
                  <a:pt x="363" y="192"/>
                </a:cubicBezTo>
                <a:lnTo>
                  <a:pt x="363" y="128"/>
                </a:lnTo>
                <a:lnTo>
                  <a:pt x="405" y="128"/>
                </a:lnTo>
                <a:lnTo>
                  <a:pt x="405" y="192"/>
                </a:lnTo>
                <a:lnTo>
                  <a:pt x="405" y="192"/>
                </a:lnTo>
                <a:cubicBezTo>
                  <a:pt x="405" y="204"/>
                  <a:pt x="415" y="213"/>
                  <a:pt x="426" y="213"/>
                </a:cubicBezTo>
                <a:lnTo>
                  <a:pt x="426" y="213"/>
                </a:lnTo>
                <a:cubicBezTo>
                  <a:pt x="438" y="213"/>
                  <a:pt x="448" y="204"/>
                  <a:pt x="448" y="192"/>
                </a:cubicBezTo>
                <a:lnTo>
                  <a:pt x="448" y="128"/>
                </a:lnTo>
                <a:lnTo>
                  <a:pt x="491" y="128"/>
                </a:lnTo>
                <a:lnTo>
                  <a:pt x="491" y="192"/>
                </a:lnTo>
                <a:lnTo>
                  <a:pt x="491" y="192"/>
                </a:lnTo>
                <a:cubicBezTo>
                  <a:pt x="491" y="204"/>
                  <a:pt x="500" y="213"/>
                  <a:pt x="511" y="213"/>
                </a:cubicBezTo>
                <a:lnTo>
                  <a:pt x="511" y="213"/>
                </a:lnTo>
                <a:cubicBezTo>
                  <a:pt x="524" y="213"/>
                  <a:pt x="533" y="204"/>
                  <a:pt x="533" y="192"/>
                </a:cubicBezTo>
                <a:lnTo>
                  <a:pt x="533" y="128"/>
                </a:lnTo>
                <a:lnTo>
                  <a:pt x="576" y="128"/>
                </a:lnTo>
                <a:lnTo>
                  <a:pt x="576" y="192"/>
                </a:lnTo>
                <a:lnTo>
                  <a:pt x="576" y="192"/>
                </a:lnTo>
                <a:cubicBezTo>
                  <a:pt x="576" y="204"/>
                  <a:pt x="585" y="213"/>
                  <a:pt x="597" y="213"/>
                </a:cubicBezTo>
                <a:lnTo>
                  <a:pt x="597" y="213"/>
                </a:lnTo>
                <a:cubicBezTo>
                  <a:pt x="609" y="213"/>
                  <a:pt x="618" y="204"/>
                  <a:pt x="618" y="192"/>
                </a:cubicBezTo>
                <a:lnTo>
                  <a:pt x="618" y="128"/>
                </a:lnTo>
                <a:lnTo>
                  <a:pt x="725" y="128"/>
                </a:lnTo>
                <a:lnTo>
                  <a:pt x="725" y="895"/>
                </a:lnTo>
                <a:close/>
                <a:moveTo>
                  <a:pt x="43" y="895"/>
                </a:moveTo>
                <a:lnTo>
                  <a:pt x="43" y="767"/>
                </a:lnTo>
                <a:lnTo>
                  <a:pt x="171" y="895"/>
                </a:lnTo>
                <a:lnTo>
                  <a:pt x="43" y="895"/>
                </a:lnTo>
                <a:close/>
                <a:moveTo>
                  <a:pt x="725" y="85"/>
                </a:moveTo>
                <a:lnTo>
                  <a:pt x="618" y="85"/>
                </a:lnTo>
                <a:lnTo>
                  <a:pt x="618" y="22"/>
                </a:lnTo>
                <a:lnTo>
                  <a:pt x="618" y="22"/>
                </a:lnTo>
                <a:cubicBezTo>
                  <a:pt x="618" y="9"/>
                  <a:pt x="609" y="0"/>
                  <a:pt x="597" y="0"/>
                </a:cubicBezTo>
                <a:lnTo>
                  <a:pt x="597" y="0"/>
                </a:lnTo>
                <a:cubicBezTo>
                  <a:pt x="585" y="0"/>
                  <a:pt x="576" y="9"/>
                  <a:pt x="576" y="22"/>
                </a:cubicBezTo>
                <a:lnTo>
                  <a:pt x="576" y="85"/>
                </a:lnTo>
                <a:lnTo>
                  <a:pt x="533" y="85"/>
                </a:lnTo>
                <a:lnTo>
                  <a:pt x="533" y="22"/>
                </a:lnTo>
                <a:lnTo>
                  <a:pt x="533" y="22"/>
                </a:lnTo>
                <a:cubicBezTo>
                  <a:pt x="533" y="9"/>
                  <a:pt x="524" y="0"/>
                  <a:pt x="511" y="0"/>
                </a:cubicBezTo>
                <a:lnTo>
                  <a:pt x="511" y="0"/>
                </a:lnTo>
                <a:cubicBezTo>
                  <a:pt x="500" y="0"/>
                  <a:pt x="491" y="9"/>
                  <a:pt x="491" y="22"/>
                </a:cubicBezTo>
                <a:lnTo>
                  <a:pt x="491" y="85"/>
                </a:lnTo>
                <a:lnTo>
                  <a:pt x="448" y="85"/>
                </a:lnTo>
                <a:lnTo>
                  <a:pt x="448" y="22"/>
                </a:lnTo>
                <a:lnTo>
                  <a:pt x="448" y="22"/>
                </a:lnTo>
                <a:cubicBezTo>
                  <a:pt x="448" y="9"/>
                  <a:pt x="438" y="0"/>
                  <a:pt x="426" y="0"/>
                </a:cubicBezTo>
                <a:lnTo>
                  <a:pt x="426" y="0"/>
                </a:lnTo>
                <a:cubicBezTo>
                  <a:pt x="415" y="0"/>
                  <a:pt x="405" y="9"/>
                  <a:pt x="405" y="22"/>
                </a:cubicBezTo>
                <a:lnTo>
                  <a:pt x="405" y="85"/>
                </a:lnTo>
                <a:lnTo>
                  <a:pt x="363" y="85"/>
                </a:lnTo>
                <a:lnTo>
                  <a:pt x="363" y="22"/>
                </a:lnTo>
                <a:lnTo>
                  <a:pt x="363" y="22"/>
                </a:lnTo>
                <a:cubicBezTo>
                  <a:pt x="363" y="9"/>
                  <a:pt x="353" y="0"/>
                  <a:pt x="341" y="0"/>
                </a:cubicBezTo>
                <a:lnTo>
                  <a:pt x="341" y="0"/>
                </a:lnTo>
                <a:cubicBezTo>
                  <a:pt x="329" y="0"/>
                  <a:pt x="320" y="9"/>
                  <a:pt x="320" y="22"/>
                </a:cubicBezTo>
                <a:lnTo>
                  <a:pt x="320" y="85"/>
                </a:lnTo>
                <a:lnTo>
                  <a:pt x="277" y="85"/>
                </a:lnTo>
                <a:lnTo>
                  <a:pt x="277" y="22"/>
                </a:lnTo>
                <a:lnTo>
                  <a:pt x="277" y="22"/>
                </a:lnTo>
                <a:cubicBezTo>
                  <a:pt x="277" y="9"/>
                  <a:pt x="268" y="0"/>
                  <a:pt x="256" y="0"/>
                </a:cubicBezTo>
                <a:lnTo>
                  <a:pt x="256" y="0"/>
                </a:lnTo>
                <a:cubicBezTo>
                  <a:pt x="244" y="0"/>
                  <a:pt x="235" y="9"/>
                  <a:pt x="235" y="22"/>
                </a:cubicBezTo>
                <a:lnTo>
                  <a:pt x="235" y="85"/>
                </a:lnTo>
                <a:lnTo>
                  <a:pt x="192" y="85"/>
                </a:lnTo>
                <a:lnTo>
                  <a:pt x="192" y="22"/>
                </a:lnTo>
                <a:lnTo>
                  <a:pt x="192" y="22"/>
                </a:lnTo>
                <a:cubicBezTo>
                  <a:pt x="192" y="9"/>
                  <a:pt x="182" y="0"/>
                  <a:pt x="171" y="0"/>
                </a:cubicBezTo>
                <a:lnTo>
                  <a:pt x="171" y="0"/>
                </a:lnTo>
                <a:cubicBezTo>
                  <a:pt x="159" y="0"/>
                  <a:pt x="149" y="9"/>
                  <a:pt x="149" y="22"/>
                </a:cubicBezTo>
                <a:lnTo>
                  <a:pt x="149" y="85"/>
                </a:lnTo>
                <a:lnTo>
                  <a:pt x="43" y="85"/>
                </a:lnTo>
                <a:lnTo>
                  <a:pt x="43" y="85"/>
                </a:lnTo>
                <a:cubicBezTo>
                  <a:pt x="20" y="85"/>
                  <a:pt x="0" y="104"/>
                  <a:pt x="0" y="128"/>
                </a:cubicBezTo>
                <a:lnTo>
                  <a:pt x="0" y="895"/>
                </a:lnTo>
                <a:lnTo>
                  <a:pt x="0" y="895"/>
                </a:lnTo>
                <a:cubicBezTo>
                  <a:pt x="0" y="918"/>
                  <a:pt x="20" y="938"/>
                  <a:pt x="43" y="938"/>
                </a:cubicBezTo>
                <a:lnTo>
                  <a:pt x="725" y="938"/>
                </a:lnTo>
                <a:lnTo>
                  <a:pt x="725" y="938"/>
                </a:lnTo>
                <a:cubicBezTo>
                  <a:pt x="748" y="938"/>
                  <a:pt x="767" y="918"/>
                  <a:pt x="767" y="895"/>
                </a:cubicBezTo>
                <a:lnTo>
                  <a:pt x="767" y="128"/>
                </a:lnTo>
                <a:lnTo>
                  <a:pt x="767" y="128"/>
                </a:lnTo>
                <a:cubicBezTo>
                  <a:pt x="767" y="104"/>
                  <a:pt x="748" y="85"/>
                  <a:pt x="725" y="85"/>
                </a:cubicBezTo>
                <a:close/>
                <a:moveTo>
                  <a:pt x="128" y="384"/>
                </a:moveTo>
                <a:lnTo>
                  <a:pt x="383" y="384"/>
                </a:lnTo>
                <a:lnTo>
                  <a:pt x="383" y="384"/>
                </a:lnTo>
                <a:cubicBezTo>
                  <a:pt x="396" y="384"/>
                  <a:pt x="405" y="374"/>
                  <a:pt x="405" y="362"/>
                </a:cubicBezTo>
                <a:lnTo>
                  <a:pt x="405" y="362"/>
                </a:lnTo>
                <a:cubicBezTo>
                  <a:pt x="405" y="351"/>
                  <a:pt x="396" y="341"/>
                  <a:pt x="383" y="341"/>
                </a:cubicBezTo>
                <a:lnTo>
                  <a:pt x="128" y="341"/>
                </a:lnTo>
                <a:lnTo>
                  <a:pt x="128" y="341"/>
                </a:lnTo>
                <a:cubicBezTo>
                  <a:pt x="116" y="341"/>
                  <a:pt x="107" y="351"/>
                  <a:pt x="107" y="362"/>
                </a:cubicBezTo>
                <a:lnTo>
                  <a:pt x="107" y="362"/>
                </a:lnTo>
                <a:cubicBezTo>
                  <a:pt x="107" y="374"/>
                  <a:pt x="116" y="384"/>
                  <a:pt x="128" y="384"/>
                </a:cubicBezTo>
                <a:close/>
              </a:path>
            </a:pathLst>
          </a:custGeom>
          <a:solidFill>
            <a:schemeClr val="accent1"/>
          </a:solidFill>
          <a:ln>
            <a:noFill/>
          </a:ln>
          <a:effectLst/>
        </p:spPr>
        <p:txBody>
          <a:bodyPr wrap="none" anchor="ctr"/>
          <a:lstStyle/>
          <a:p>
            <a:endParaRPr lang="en-US" sz="2449" dirty="0">
              <a:latin typeface="DM Sans" pitchFamily="2" charset="77"/>
            </a:endParaRPr>
          </a:p>
        </p:txBody>
      </p:sp>
      <p:sp>
        <p:nvSpPr>
          <p:cNvPr id="46" name="Freeform 421">
            <a:extLst>
              <a:ext uri="{FF2B5EF4-FFF2-40B4-BE49-F238E27FC236}">
                <a16:creationId xmlns:a16="http://schemas.microsoft.com/office/drawing/2014/main" id="{BF99B005-C08A-9A4E-A695-CB1666FE6713}"/>
              </a:ext>
            </a:extLst>
          </p:cNvPr>
          <p:cNvSpPr>
            <a:spLocks noChangeArrowheads="1"/>
          </p:cNvSpPr>
          <p:nvPr/>
        </p:nvSpPr>
        <p:spPr bwMode="auto">
          <a:xfrm>
            <a:off x="3704468" y="2794323"/>
            <a:ext cx="438918" cy="358552"/>
          </a:xfrm>
          <a:custGeom>
            <a:avLst/>
            <a:gdLst>
              <a:gd name="T0" fmla="*/ 310 w 938"/>
              <a:gd name="T1" fmla="*/ 621 h 768"/>
              <a:gd name="T2" fmla="*/ 418 w 938"/>
              <a:gd name="T3" fmla="*/ 482 h 768"/>
              <a:gd name="T4" fmla="*/ 372 w 938"/>
              <a:gd name="T5" fmla="*/ 352 h 768"/>
              <a:gd name="T6" fmla="*/ 367 w 938"/>
              <a:gd name="T7" fmla="*/ 286 h 768"/>
              <a:gd name="T8" fmla="*/ 364 w 938"/>
              <a:gd name="T9" fmla="*/ 258 h 768"/>
              <a:gd name="T10" fmla="*/ 423 w 938"/>
              <a:gd name="T11" fmla="*/ 63 h 768"/>
              <a:gd name="T12" fmla="*/ 429 w 938"/>
              <a:gd name="T13" fmla="*/ 59 h 768"/>
              <a:gd name="T14" fmla="*/ 534 w 938"/>
              <a:gd name="T15" fmla="*/ 52 h 768"/>
              <a:gd name="T16" fmla="*/ 578 w 938"/>
              <a:gd name="T17" fmla="*/ 116 h 768"/>
              <a:gd name="T18" fmla="*/ 572 w 938"/>
              <a:gd name="T19" fmla="*/ 288 h 768"/>
              <a:gd name="T20" fmla="*/ 574 w 938"/>
              <a:gd name="T21" fmla="*/ 342 h 768"/>
              <a:gd name="T22" fmla="*/ 520 w 938"/>
              <a:gd name="T23" fmla="*/ 482 h 768"/>
              <a:gd name="T24" fmla="*/ 628 w 938"/>
              <a:gd name="T25" fmla="*/ 621 h 768"/>
              <a:gd name="T26" fmla="*/ 194 w 938"/>
              <a:gd name="T27" fmla="*/ 725 h 768"/>
              <a:gd name="T28" fmla="*/ 563 w 938"/>
              <a:gd name="T29" fmla="*/ 482 h 768"/>
              <a:gd name="T30" fmla="*/ 606 w 938"/>
              <a:gd name="T31" fmla="*/ 370 h 768"/>
              <a:gd name="T32" fmla="*/ 617 w 938"/>
              <a:gd name="T33" fmla="*/ 99 h 768"/>
              <a:gd name="T34" fmla="*/ 556 w 938"/>
              <a:gd name="T35" fmla="*/ 15 h 768"/>
              <a:gd name="T36" fmla="*/ 406 w 938"/>
              <a:gd name="T37" fmla="*/ 23 h 768"/>
              <a:gd name="T38" fmla="*/ 308 w 938"/>
              <a:gd name="T39" fmla="*/ 127 h 768"/>
              <a:gd name="T40" fmla="*/ 332 w 938"/>
              <a:gd name="T41" fmla="*/ 370 h 768"/>
              <a:gd name="T42" fmla="*/ 375 w 938"/>
              <a:gd name="T43" fmla="*/ 482 h 768"/>
              <a:gd name="T44" fmla="*/ 149 w 938"/>
              <a:gd name="T45" fmla="*/ 746 h 768"/>
              <a:gd name="T46" fmla="*/ 767 w 938"/>
              <a:gd name="T47" fmla="*/ 767 h 768"/>
              <a:gd name="T48" fmla="*/ 788 w 938"/>
              <a:gd name="T49" fmla="*/ 746 h 768"/>
              <a:gd name="T50" fmla="*/ 847 w 938"/>
              <a:gd name="T51" fmla="*/ 533 h 768"/>
              <a:gd name="T52" fmla="*/ 826 w 938"/>
              <a:gd name="T53" fmla="*/ 373 h 768"/>
              <a:gd name="T54" fmla="*/ 831 w 938"/>
              <a:gd name="T55" fmla="*/ 300 h 768"/>
              <a:gd name="T56" fmla="*/ 775 w 938"/>
              <a:gd name="T57" fmla="*/ 104 h 768"/>
              <a:gd name="T58" fmla="*/ 704 w 938"/>
              <a:gd name="T59" fmla="*/ 85 h 768"/>
              <a:gd name="T60" fmla="*/ 674 w 938"/>
              <a:gd name="T61" fmla="*/ 135 h 768"/>
              <a:gd name="T62" fmla="*/ 676 w 938"/>
              <a:gd name="T63" fmla="*/ 134 h 768"/>
              <a:gd name="T64" fmla="*/ 752 w 938"/>
              <a:gd name="T65" fmla="*/ 139 h 768"/>
              <a:gd name="T66" fmla="*/ 758 w 938"/>
              <a:gd name="T67" fmla="*/ 143 h 768"/>
              <a:gd name="T68" fmla="*/ 792 w 938"/>
              <a:gd name="T69" fmla="*/ 281 h 768"/>
              <a:gd name="T70" fmla="*/ 790 w 938"/>
              <a:gd name="T71" fmla="*/ 310 h 768"/>
              <a:gd name="T72" fmla="*/ 791 w 938"/>
              <a:gd name="T73" fmla="*/ 348 h 768"/>
              <a:gd name="T74" fmla="*/ 757 w 938"/>
              <a:gd name="T75" fmla="*/ 460 h 768"/>
              <a:gd name="T76" fmla="*/ 835 w 938"/>
              <a:gd name="T77" fmla="*/ 574 h 768"/>
              <a:gd name="T78" fmla="*/ 801 w 938"/>
              <a:gd name="T79" fmla="*/ 639 h 768"/>
              <a:gd name="T80" fmla="*/ 916 w 938"/>
              <a:gd name="T81" fmla="*/ 682 h 768"/>
              <a:gd name="T82" fmla="*/ 847 w 938"/>
              <a:gd name="T83" fmla="*/ 533 h 768"/>
              <a:gd name="T84" fmla="*/ 181 w 938"/>
              <a:gd name="T85" fmla="*/ 460 h 768"/>
              <a:gd name="T86" fmla="*/ 147 w 938"/>
              <a:gd name="T87" fmla="*/ 348 h 768"/>
              <a:gd name="T88" fmla="*/ 146 w 938"/>
              <a:gd name="T89" fmla="*/ 347 h 768"/>
              <a:gd name="T90" fmla="*/ 145 w 938"/>
              <a:gd name="T91" fmla="*/ 281 h 768"/>
              <a:gd name="T92" fmla="*/ 132 w 938"/>
              <a:gd name="T93" fmla="*/ 201 h 768"/>
              <a:gd name="T94" fmla="*/ 185 w 938"/>
              <a:gd name="T95" fmla="*/ 139 h 768"/>
              <a:gd name="T96" fmla="*/ 234 w 938"/>
              <a:gd name="T97" fmla="*/ 128 h 768"/>
              <a:gd name="T98" fmla="*/ 268 w 938"/>
              <a:gd name="T99" fmla="*/ 111 h 768"/>
              <a:gd name="T100" fmla="*/ 276 w 938"/>
              <a:gd name="T101" fmla="*/ 94 h 768"/>
              <a:gd name="T102" fmla="*/ 163 w 938"/>
              <a:gd name="T103" fmla="*/ 104 h 768"/>
              <a:gd name="T104" fmla="*/ 93 w 938"/>
              <a:gd name="T105" fmla="*/ 184 h 768"/>
              <a:gd name="T106" fmla="*/ 113 w 938"/>
              <a:gd name="T107" fmla="*/ 373 h 768"/>
              <a:gd name="T108" fmla="*/ 138 w 938"/>
              <a:gd name="T109" fmla="*/ 460 h 768"/>
              <a:gd name="T110" fmla="*/ 0 w 938"/>
              <a:gd name="T111" fmla="*/ 661 h 768"/>
              <a:gd name="T112" fmla="*/ 117 w 938"/>
              <a:gd name="T113" fmla="*/ 682 h 768"/>
              <a:gd name="T114" fmla="*/ 45 w 938"/>
              <a:gd name="T115" fmla="*/ 639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38" h="768">
                <a:moveTo>
                  <a:pt x="194" y="725"/>
                </a:moveTo>
                <a:lnTo>
                  <a:pt x="194" y="725"/>
                </a:lnTo>
                <a:cubicBezTo>
                  <a:pt x="204" y="664"/>
                  <a:pt x="256" y="640"/>
                  <a:pt x="310" y="621"/>
                </a:cubicBezTo>
                <a:lnTo>
                  <a:pt x="311" y="621"/>
                </a:lnTo>
                <a:lnTo>
                  <a:pt x="311" y="621"/>
                </a:lnTo>
                <a:cubicBezTo>
                  <a:pt x="350" y="610"/>
                  <a:pt x="418" y="570"/>
                  <a:pt x="418" y="482"/>
                </a:cubicBezTo>
                <a:lnTo>
                  <a:pt x="418" y="482"/>
                </a:lnTo>
                <a:cubicBezTo>
                  <a:pt x="418" y="408"/>
                  <a:pt x="388" y="371"/>
                  <a:pt x="372" y="352"/>
                </a:cubicBezTo>
                <a:lnTo>
                  <a:pt x="372" y="352"/>
                </a:lnTo>
                <a:cubicBezTo>
                  <a:pt x="368" y="348"/>
                  <a:pt x="364" y="343"/>
                  <a:pt x="365" y="344"/>
                </a:cubicBezTo>
                <a:lnTo>
                  <a:pt x="365" y="344"/>
                </a:lnTo>
                <a:cubicBezTo>
                  <a:pt x="364" y="341"/>
                  <a:pt x="358" y="324"/>
                  <a:pt x="367" y="286"/>
                </a:cubicBezTo>
                <a:lnTo>
                  <a:pt x="367" y="286"/>
                </a:lnTo>
                <a:cubicBezTo>
                  <a:pt x="371" y="267"/>
                  <a:pt x="364" y="258"/>
                  <a:pt x="364" y="258"/>
                </a:cubicBezTo>
                <a:lnTo>
                  <a:pt x="364" y="258"/>
                </a:lnTo>
                <a:cubicBezTo>
                  <a:pt x="352" y="231"/>
                  <a:pt x="331" y="183"/>
                  <a:pt x="347" y="143"/>
                </a:cubicBezTo>
                <a:lnTo>
                  <a:pt x="347" y="143"/>
                </a:lnTo>
                <a:cubicBezTo>
                  <a:pt x="369" y="89"/>
                  <a:pt x="388" y="78"/>
                  <a:pt x="423" y="63"/>
                </a:cubicBezTo>
                <a:lnTo>
                  <a:pt x="423" y="63"/>
                </a:lnTo>
                <a:cubicBezTo>
                  <a:pt x="425" y="61"/>
                  <a:pt x="427" y="60"/>
                  <a:pt x="429" y="59"/>
                </a:cubicBezTo>
                <a:lnTo>
                  <a:pt x="429" y="59"/>
                </a:lnTo>
                <a:cubicBezTo>
                  <a:pt x="435" y="55"/>
                  <a:pt x="464" y="43"/>
                  <a:pt x="495" y="43"/>
                </a:cubicBezTo>
                <a:lnTo>
                  <a:pt x="495" y="43"/>
                </a:lnTo>
                <a:cubicBezTo>
                  <a:pt x="511" y="43"/>
                  <a:pt x="524" y="46"/>
                  <a:pt x="534" y="52"/>
                </a:cubicBezTo>
                <a:lnTo>
                  <a:pt x="534" y="52"/>
                </a:lnTo>
                <a:cubicBezTo>
                  <a:pt x="547" y="59"/>
                  <a:pt x="560" y="72"/>
                  <a:pt x="578" y="116"/>
                </a:cubicBezTo>
                <a:lnTo>
                  <a:pt x="578" y="116"/>
                </a:lnTo>
                <a:cubicBezTo>
                  <a:pt x="612" y="195"/>
                  <a:pt x="591" y="238"/>
                  <a:pt x="580" y="253"/>
                </a:cubicBezTo>
                <a:lnTo>
                  <a:pt x="580" y="253"/>
                </a:lnTo>
                <a:cubicBezTo>
                  <a:pt x="572" y="263"/>
                  <a:pt x="570" y="276"/>
                  <a:pt x="572" y="288"/>
                </a:cubicBezTo>
                <a:lnTo>
                  <a:pt x="572" y="288"/>
                </a:lnTo>
                <a:cubicBezTo>
                  <a:pt x="581" y="324"/>
                  <a:pt x="575" y="339"/>
                  <a:pt x="574" y="342"/>
                </a:cubicBezTo>
                <a:lnTo>
                  <a:pt x="574" y="342"/>
                </a:lnTo>
                <a:cubicBezTo>
                  <a:pt x="574" y="342"/>
                  <a:pt x="569" y="349"/>
                  <a:pt x="566" y="352"/>
                </a:cubicBezTo>
                <a:lnTo>
                  <a:pt x="566" y="352"/>
                </a:lnTo>
                <a:cubicBezTo>
                  <a:pt x="550" y="371"/>
                  <a:pt x="520" y="408"/>
                  <a:pt x="520" y="482"/>
                </a:cubicBezTo>
                <a:lnTo>
                  <a:pt x="520" y="482"/>
                </a:lnTo>
                <a:cubicBezTo>
                  <a:pt x="520" y="570"/>
                  <a:pt x="588" y="610"/>
                  <a:pt x="626" y="621"/>
                </a:cubicBezTo>
                <a:lnTo>
                  <a:pt x="628" y="621"/>
                </a:lnTo>
                <a:lnTo>
                  <a:pt x="628" y="621"/>
                </a:lnTo>
                <a:cubicBezTo>
                  <a:pt x="682" y="640"/>
                  <a:pt x="734" y="664"/>
                  <a:pt x="744" y="725"/>
                </a:cubicBezTo>
                <a:lnTo>
                  <a:pt x="194" y="725"/>
                </a:lnTo>
                <a:close/>
                <a:moveTo>
                  <a:pt x="639" y="580"/>
                </a:moveTo>
                <a:lnTo>
                  <a:pt x="639" y="580"/>
                </a:lnTo>
                <a:cubicBezTo>
                  <a:pt x="639" y="580"/>
                  <a:pt x="563" y="562"/>
                  <a:pt x="563" y="482"/>
                </a:cubicBezTo>
                <a:lnTo>
                  <a:pt x="563" y="482"/>
                </a:lnTo>
                <a:cubicBezTo>
                  <a:pt x="563" y="412"/>
                  <a:pt x="594" y="387"/>
                  <a:pt x="606" y="370"/>
                </a:cubicBezTo>
                <a:lnTo>
                  <a:pt x="606" y="370"/>
                </a:lnTo>
                <a:cubicBezTo>
                  <a:pt x="606" y="370"/>
                  <a:pt x="630" y="349"/>
                  <a:pt x="614" y="278"/>
                </a:cubicBezTo>
                <a:lnTo>
                  <a:pt x="614" y="278"/>
                </a:lnTo>
                <a:cubicBezTo>
                  <a:pt x="642" y="239"/>
                  <a:pt x="651" y="177"/>
                  <a:pt x="617" y="99"/>
                </a:cubicBezTo>
                <a:lnTo>
                  <a:pt x="617" y="99"/>
                </a:lnTo>
                <a:cubicBezTo>
                  <a:pt x="598" y="54"/>
                  <a:pt x="581" y="29"/>
                  <a:pt x="556" y="15"/>
                </a:cubicBezTo>
                <a:lnTo>
                  <a:pt x="556" y="15"/>
                </a:lnTo>
                <a:cubicBezTo>
                  <a:pt x="537" y="4"/>
                  <a:pt x="516" y="0"/>
                  <a:pt x="495" y="0"/>
                </a:cubicBezTo>
                <a:lnTo>
                  <a:pt x="495" y="0"/>
                </a:lnTo>
                <a:cubicBezTo>
                  <a:pt x="457" y="0"/>
                  <a:pt x="420" y="13"/>
                  <a:pt x="406" y="23"/>
                </a:cubicBezTo>
                <a:lnTo>
                  <a:pt x="406" y="23"/>
                </a:lnTo>
                <a:cubicBezTo>
                  <a:pt x="362" y="42"/>
                  <a:pt x="334" y="60"/>
                  <a:pt x="308" y="127"/>
                </a:cubicBezTo>
                <a:lnTo>
                  <a:pt x="308" y="127"/>
                </a:lnTo>
                <a:cubicBezTo>
                  <a:pt x="284" y="184"/>
                  <a:pt x="312" y="245"/>
                  <a:pt x="325" y="276"/>
                </a:cubicBezTo>
                <a:lnTo>
                  <a:pt x="325" y="276"/>
                </a:lnTo>
                <a:cubicBezTo>
                  <a:pt x="309" y="346"/>
                  <a:pt x="332" y="370"/>
                  <a:pt x="332" y="370"/>
                </a:cubicBezTo>
                <a:lnTo>
                  <a:pt x="332" y="370"/>
                </a:lnTo>
                <a:cubicBezTo>
                  <a:pt x="344" y="387"/>
                  <a:pt x="375" y="412"/>
                  <a:pt x="375" y="482"/>
                </a:cubicBezTo>
                <a:lnTo>
                  <a:pt x="375" y="482"/>
                </a:lnTo>
                <a:cubicBezTo>
                  <a:pt x="375" y="562"/>
                  <a:pt x="299" y="580"/>
                  <a:pt x="299" y="580"/>
                </a:cubicBezTo>
                <a:lnTo>
                  <a:pt x="299" y="580"/>
                </a:lnTo>
                <a:cubicBezTo>
                  <a:pt x="251" y="598"/>
                  <a:pt x="149" y="631"/>
                  <a:pt x="149" y="746"/>
                </a:cubicBezTo>
                <a:lnTo>
                  <a:pt x="149" y="746"/>
                </a:lnTo>
                <a:cubicBezTo>
                  <a:pt x="149" y="746"/>
                  <a:pt x="149" y="767"/>
                  <a:pt x="171" y="767"/>
                </a:cubicBezTo>
                <a:lnTo>
                  <a:pt x="767" y="767"/>
                </a:lnTo>
                <a:lnTo>
                  <a:pt x="767" y="767"/>
                </a:lnTo>
                <a:cubicBezTo>
                  <a:pt x="788" y="767"/>
                  <a:pt x="788" y="746"/>
                  <a:pt x="788" y="746"/>
                </a:cubicBezTo>
                <a:lnTo>
                  <a:pt x="788" y="746"/>
                </a:lnTo>
                <a:cubicBezTo>
                  <a:pt x="788" y="631"/>
                  <a:pt x="687" y="598"/>
                  <a:pt x="639" y="580"/>
                </a:cubicBezTo>
                <a:close/>
                <a:moveTo>
                  <a:pt x="847" y="533"/>
                </a:moveTo>
                <a:lnTo>
                  <a:pt x="847" y="533"/>
                </a:lnTo>
                <a:cubicBezTo>
                  <a:pt x="847" y="533"/>
                  <a:pt x="799" y="523"/>
                  <a:pt x="799" y="460"/>
                </a:cubicBezTo>
                <a:lnTo>
                  <a:pt x="799" y="460"/>
                </a:lnTo>
                <a:cubicBezTo>
                  <a:pt x="799" y="406"/>
                  <a:pt x="816" y="387"/>
                  <a:pt x="826" y="373"/>
                </a:cubicBezTo>
                <a:lnTo>
                  <a:pt x="826" y="373"/>
                </a:lnTo>
                <a:cubicBezTo>
                  <a:pt x="826" y="373"/>
                  <a:pt x="844" y="354"/>
                  <a:pt x="831" y="300"/>
                </a:cubicBezTo>
                <a:lnTo>
                  <a:pt x="831" y="300"/>
                </a:lnTo>
                <a:cubicBezTo>
                  <a:pt x="842" y="276"/>
                  <a:pt x="863" y="228"/>
                  <a:pt x="845" y="184"/>
                </a:cubicBezTo>
                <a:lnTo>
                  <a:pt x="845" y="184"/>
                </a:lnTo>
                <a:cubicBezTo>
                  <a:pt x="824" y="132"/>
                  <a:pt x="809" y="118"/>
                  <a:pt x="775" y="104"/>
                </a:cubicBezTo>
                <a:lnTo>
                  <a:pt x="775" y="104"/>
                </a:lnTo>
                <a:cubicBezTo>
                  <a:pt x="764" y="96"/>
                  <a:pt x="734" y="85"/>
                  <a:pt x="704" y="85"/>
                </a:cubicBezTo>
                <a:lnTo>
                  <a:pt x="704" y="85"/>
                </a:lnTo>
                <a:cubicBezTo>
                  <a:pt x="689" y="85"/>
                  <a:pt x="674" y="88"/>
                  <a:pt x="660" y="94"/>
                </a:cubicBezTo>
                <a:lnTo>
                  <a:pt x="660" y="94"/>
                </a:lnTo>
                <a:cubicBezTo>
                  <a:pt x="666" y="108"/>
                  <a:pt x="671" y="122"/>
                  <a:pt x="674" y="135"/>
                </a:cubicBezTo>
                <a:lnTo>
                  <a:pt x="674" y="135"/>
                </a:lnTo>
                <a:cubicBezTo>
                  <a:pt x="675" y="135"/>
                  <a:pt x="675" y="134"/>
                  <a:pt x="676" y="134"/>
                </a:cubicBezTo>
                <a:lnTo>
                  <a:pt x="676" y="134"/>
                </a:lnTo>
                <a:cubicBezTo>
                  <a:pt x="683" y="130"/>
                  <a:pt x="692" y="128"/>
                  <a:pt x="704" y="128"/>
                </a:cubicBezTo>
                <a:lnTo>
                  <a:pt x="704" y="128"/>
                </a:lnTo>
                <a:cubicBezTo>
                  <a:pt x="726" y="128"/>
                  <a:pt x="747" y="136"/>
                  <a:pt x="752" y="139"/>
                </a:cubicBezTo>
                <a:lnTo>
                  <a:pt x="752" y="139"/>
                </a:lnTo>
                <a:cubicBezTo>
                  <a:pt x="754" y="141"/>
                  <a:pt x="757" y="141"/>
                  <a:pt x="758" y="143"/>
                </a:cubicBezTo>
                <a:lnTo>
                  <a:pt x="758" y="143"/>
                </a:lnTo>
                <a:cubicBezTo>
                  <a:pt x="779" y="152"/>
                  <a:pt x="787" y="155"/>
                  <a:pt x="806" y="201"/>
                </a:cubicBezTo>
                <a:lnTo>
                  <a:pt x="806" y="201"/>
                </a:lnTo>
                <a:cubicBezTo>
                  <a:pt x="817" y="227"/>
                  <a:pt x="801" y="262"/>
                  <a:pt x="792" y="281"/>
                </a:cubicBezTo>
                <a:lnTo>
                  <a:pt x="792" y="281"/>
                </a:lnTo>
                <a:cubicBezTo>
                  <a:pt x="788" y="290"/>
                  <a:pt x="787" y="300"/>
                  <a:pt x="790" y="310"/>
                </a:cubicBezTo>
                <a:lnTo>
                  <a:pt x="790" y="310"/>
                </a:lnTo>
                <a:cubicBezTo>
                  <a:pt x="795" y="333"/>
                  <a:pt x="792" y="345"/>
                  <a:pt x="791" y="347"/>
                </a:cubicBezTo>
                <a:lnTo>
                  <a:pt x="791" y="347"/>
                </a:lnTo>
                <a:lnTo>
                  <a:pt x="791" y="348"/>
                </a:lnTo>
                <a:lnTo>
                  <a:pt x="790" y="350"/>
                </a:lnTo>
                <a:lnTo>
                  <a:pt x="790" y="350"/>
                </a:lnTo>
                <a:cubicBezTo>
                  <a:pt x="778" y="366"/>
                  <a:pt x="757" y="395"/>
                  <a:pt x="757" y="460"/>
                </a:cubicBezTo>
                <a:lnTo>
                  <a:pt x="757" y="460"/>
                </a:lnTo>
                <a:cubicBezTo>
                  <a:pt x="757" y="534"/>
                  <a:pt x="806" y="566"/>
                  <a:pt x="835" y="574"/>
                </a:cubicBezTo>
                <a:lnTo>
                  <a:pt x="835" y="574"/>
                </a:lnTo>
                <a:cubicBezTo>
                  <a:pt x="862" y="584"/>
                  <a:pt x="887" y="599"/>
                  <a:pt x="894" y="639"/>
                </a:cubicBezTo>
                <a:lnTo>
                  <a:pt x="801" y="639"/>
                </a:lnTo>
                <a:lnTo>
                  <a:pt x="801" y="639"/>
                </a:lnTo>
                <a:cubicBezTo>
                  <a:pt x="810" y="652"/>
                  <a:pt x="816" y="666"/>
                  <a:pt x="821" y="682"/>
                </a:cubicBezTo>
                <a:lnTo>
                  <a:pt x="916" y="682"/>
                </a:lnTo>
                <a:lnTo>
                  <a:pt x="916" y="682"/>
                </a:lnTo>
                <a:cubicBezTo>
                  <a:pt x="937" y="682"/>
                  <a:pt x="937" y="661"/>
                  <a:pt x="937" y="661"/>
                </a:cubicBezTo>
                <a:lnTo>
                  <a:pt x="937" y="661"/>
                </a:lnTo>
                <a:cubicBezTo>
                  <a:pt x="937" y="576"/>
                  <a:pt x="886" y="547"/>
                  <a:pt x="847" y="533"/>
                </a:cubicBezTo>
                <a:close/>
                <a:moveTo>
                  <a:pt x="103" y="574"/>
                </a:moveTo>
                <a:lnTo>
                  <a:pt x="103" y="574"/>
                </a:lnTo>
                <a:cubicBezTo>
                  <a:pt x="131" y="566"/>
                  <a:pt x="181" y="534"/>
                  <a:pt x="181" y="460"/>
                </a:cubicBezTo>
                <a:lnTo>
                  <a:pt x="181" y="460"/>
                </a:lnTo>
                <a:cubicBezTo>
                  <a:pt x="181" y="395"/>
                  <a:pt x="160" y="366"/>
                  <a:pt x="148" y="350"/>
                </a:cubicBezTo>
                <a:lnTo>
                  <a:pt x="147" y="348"/>
                </a:lnTo>
                <a:lnTo>
                  <a:pt x="147" y="348"/>
                </a:lnTo>
                <a:cubicBezTo>
                  <a:pt x="147" y="348"/>
                  <a:pt x="147" y="347"/>
                  <a:pt x="146" y="347"/>
                </a:cubicBezTo>
                <a:lnTo>
                  <a:pt x="146" y="347"/>
                </a:lnTo>
                <a:cubicBezTo>
                  <a:pt x="145" y="345"/>
                  <a:pt x="142" y="333"/>
                  <a:pt x="149" y="310"/>
                </a:cubicBezTo>
                <a:lnTo>
                  <a:pt x="149" y="310"/>
                </a:lnTo>
                <a:cubicBezTo>
                  <a:pt x="151" y="300"/>
                  <a:pt x="149" y="290"/>
                  <a:pt x="145" y="281"/>
                </a:cubicBezTo>
                <a:lnTo>
                  <a:pt x="145" y="281"/>
                </a:lnTo>
                <a:cubicBezTo>
                  <a:pt x="137" y="262"/>
                  <a:pt x="121" y="227"/>
                  <a:pt x="132" y="201"/>
                </a:cubicBezTo>
                <a:lnTo>
                  <a:pt x="132" y="201"/>
                </a:lnTo>
                <a:cubicBezTo>
                  <a:pt x="151" y="155"/>
                  <a:pt x="158" y="152"/>
                  <a:pt x="180" y="143"/>
                </a:cubicBezTo>
                <a:lnTo>
                  <a:pt x="180" y="143"/>
                </a:lnTo>
                <a:cubicBezTo>
                  <a:pt x="182" y="141"/>
                  <a:pt x="183" y="141"/>
                  <a:pt x="185" y="139"/>
                </a:cubicBezTo>
                <a:lnTo>
                  <a:pt x="185" y="139"/>
                </a:lnTo>
                <a:cubicBezTo>
                  <a:pt x="191" y="136"/>
                  <a:pt x="212" y="128"/>
                  <a:pt x="234" y="128"/>
                </a:cubicBezTo>
                <a:lnTo>
                  <a:pt x="234" y="128"/>
                </a:lnTo>
                <a:cubicBezTo>
                  <a:pt x="245" y="128"/>
                  <a:pt x="254" y="130"/>
                  <a:pt x="260" y="133"/>
                </a:cubicBezTo>
                <a:lnTo>
                  <a:pt x="260" y="133"/>
                </a:lnTo>
                <a:cubicBezTo>
                  <a:pt x="262" y="126"/>
                  <a:pt x="265" y="119"/>
                  <a:pt x="268" y="111"/>
                </a:cubicBezTo>
                <a:lnTo>
                  <a:pt x="268" y="111"/>
                </a:lnTo>
                <a:cubicBezTo>
                  <a:pt x="270" y="105"/>
                  <a:pt x="273" y="99"/>
                  <a:pt x="276" y="94"/>
                </a:cubicBezTo>
                <a:lnTo>
                  <a:pt x="276" y="94"/>
                </a:lnTo>
                <a:cubicBezTo>
                  <a:pt x="262" y="88"/>
                  <a:pt x="248" y="85"/>
                  <a:pt x="234" y="85"/>
                </a:cubicBezTo>
                <a:lnTo>
                  <a:pt x="234" y="85"/>
                </a:lnTo>
                <a:cubicBezTo>
                  <a:pt x="204" y="85"/>
                  <a:pt x="174" y="96"/>
                  <a:pt x="163" y="104"/>
                </a:cubicBezTo>
                <a:lnTo>
                  <a:pt x="163" y="104"/>
                </a:lnTo>
                <a:cubicBezTo>
                  <a:pt x="128" y="118"/>
                  <a:pt x="114" y="132"/>
                  <a:pt x="93" y="184"/>
                </a:cubicBezTo>
                <a:lnTo>
                  <a:pt x="93" y="184"/>
                </a:lnTo>
                <a:cubicBezTo>
                  <a:pt x="74" y="228"/>
                  <a:pt x="96" y="276"/>
                  <a:pt x="107" y="300"/>
                </a:cubicBezTo>
                <a:lnTo>
                  <a:pt x="107" y="300"/>
                </a:lnTo>
                <a:cubicBezTo>
                  <a:pt x="93" y="354"/>
                  <a:pt x="113" y="373"/>
                  <a:pt x="113" y="373"/>
                </a:cubicBezTo>
                <a:lnTo>
                  <a:pt x="113" y="373"/>
                </a:lnTo>
                <a:cubicBezTo>
                  <a:pt x="122" y="387"/>
                  <a:pt x="138" y="406"/>
                  <a:pt x="138" y="460"/>
                </a:cubicBezTo>
                <a:lnTo>
                  <a:pt x="138" y="460"/>
                </a:lnTo>
                <a:cubicBezTo>
                  <a:pt x="138" y="523"/>
                  <a:pt x="91" y="533"/>
                  <a:pt x="91" y="533"/>
                </a:cubicBezTo>
                <a:lnTo>
                  <a:pt x="91" y="533"/>
                </a:lnTo>
                <a:cubicBezTo>
                  <a:pt x="52" y="547"/>
                  <a:pt x="0" y="576"/>
                  <a:pt x="0" y="661"/>
                </a:cubicBezTo>
                <a:lnTo>
                  <a:pt x="0" y="661"/>
                </a:lnTo>
                <a:cubicBezTo>
                  <a:pt x="0" y="661"/>
                  <a:pt x="0" y="682"/>
                  <a:pt x="21" y="682"/>
                </a:cubicBezTo>
                <a:lnTo>
                  <a:pt x="117" y="682"/>
                </a:lnTo>
                <a:lnTo>
                  <a:pt x="117" y="682"/>
                </a:lnTo>
                <a:cubicBezTo>
                  <a:pt x="122" y="666"/>
                  <a:pt x="128" y="652"/>
                  <a:pt x="136" y="639"/>
                </a:cubicBezTo>
                <a:lnTo>
                  <a:pt x="45" y="639"/>
                </a:lnTo>
                <a:lnTo>
                  <a:pt x="45" y="639"/>
                </a:lnTo>
                <a:cubicBezTo>
                  <a:pt x="51" y="599"/>
                  <a:pt x="76" y="584"/>
                  <a:pt x="103" y="574"/>
                </a:cubicBezTo>
                <a:close/>
              </a:path>
            </a:pathLst>
          </a:custGeom>
          <a:solidFill>
            <a:schemeClr val="accent3"/>
          </a:solidFill>
          <a:ln>
            <a:noFill/>
          </a:ln>
          <a:effectLst/>
        </p:spPr>
        <p:txBody>
          <a:bodyPr wrap="none" anchor="ctr"/>
          <a:lstStyle/>
          <a:p>
            <a:endParaRPr lang="en-US" sz="2449" dirty="0">
              <a:latin typeface="DM Sans" pitchFamily="2" charset="77"/>
            </a:endParaRPr>
          </a:p>
        </p:txBody>
      </p:sp>
      <p:sp>
        <p:nvSpPr>
          <p:cNvPr id="47" name="Freeform 422">
            <a:extLst>
              <a:ext uri="{FF2B5EF4-FFF2-40B4-BE49-F238E27FC236}">
                <a16:creationId xmlns:a16="http://schemas.microsoft.com/office/drawing/2014/main" id="{946397C9-5BC0-3F4F-BB6D-C9EE0EF6DDE2}"/>
              </a:ext>
            </a:extLst>
          </p:cNvPr>
          <p:cNvSpPr>
            <a:spLocks noChangeArrowheads="1"/>
          </p:cNvSpPr>
          <p:nvPr/>
        </p:nvSpPr>
        <p:spPr bwMode="auto">
          <a:xfrm>
            <a:off x="6302942" y="2755169"/>
            <a:ext cx="438916" cy="438918"/>
          </a:xfrm>
          <a:custGeom>
            <a:avLst/>
            <a:gdLst>
              <a:gd name="T0" fmla="*/ 527 w 938"/>
              <a:gd name="T1" fmla="*/ 796 h 939"/>
              <a:gd name="T2" fmla="*/ 676 w 938"/>
              <a:gd name="T3" fmla="*/ 299 h 939"/>
              <a:gd name="T4" fmla="*/ 875 w 938"/>
              <a:gd name="T5" fmla="*/ 299 h 939"/>
              <a:gd name="T6" fmla="*/ 527 w 938"/>
              <a:gd name="T7" fmla="*/ 796 h 939"/>
              <a:gd name="T8" fmla="*/ 469 w 938"/>
              <a:gd name="T9" fmla="*/ 842 h 939"/>
              <a:gd name="T10" fmla="*/ 305 w 938"/>
              <a:gd name="T11" fmla="*/ 299 h 939"/>
              <a:gd name="T12" fmla="*/ 632 w 938"/>
              <a:gd name="T13" fmla="*/ 299 h 939"/>
              <a:gd name="T14" fmla="*/ 469 w 938"/>
              <a:gd name="T15" fmla="*/ 842 h 939"/>
              <a:gd name="T16" fmla="*/ 62 w 938"/>
              <a:gd name="T17" fmla="*/ 299 h 939"/>
              <a:gd name="T18" fmla="*/ 261 w 938"/>
              <a:gd name="T19" fmla="*/ 299 h 939"/>
              <a:gd name="T20" fmla="*/ 410 w 938"/>
              <a:gd name="T21" fmla="*/ 796 h 939"/>
              <a:gd name="T22" fmla="*/ 62 w 938"/>
              <a:gd name="T23" fmla="*/ 299 h 939"/>
              <a:gd name="T24" fmla="*/ 285 w 938"/>
              <a:gd name="T25" fmla="*/ 42 h 939"/>
              <a:gd name="T26" fmla="*/ 370 w 938"/>
              <a:gd name="T27" fmla="*/ 42 h 939"/>
              <a:gd name="T28" fmla="*/ 264 w 938"/>
              <a:gd name="T29" fmla="*/ 256 h 939"/>
              <a:gd name="T30" fmla="*/ 72 w 938"/>
              <a:gd name="T31" fmla="*/ 256 h 939"/>
              <a:gd name="T32" fmla="*/ 285 w 938"/>
              <a:gd name="T33" fmla="*/ 42 h 939"/>
              <a:gd name="T34" fmla="*/ 519 w 938"/>
              <a:gd name="T35" fmla="*/ 42 h 939"/>
              <a:gd name="T36" fmla="*/ 626 w 938"/>
              <a:gd name="T37" fmla="*/ 256 h 939"/>
              <a:gd name="T38" fmla="*/ 311 w 938"/>
              <a:gd name="T39" fmla="*/ 256 h 939"/>
              <a:gd name="T40" fmla="*/ 418 w 938"/>
              <a:gd name="T41" fmla="*/ 42 h 939"/>
              <a:gd name="T42" fmla="*/ 519 w 938"/>
              <a:gd name="T43" fmla="*/ 42 h 939"/>
              <a:gd name="T44" fmla="*/ 652 w 938"/>
              <a:gd name="T45" fmla="*/ 42 h 939"/>
              <a:gd name="T46" fmla="*/ 865 w 938"/>
              <a:gd name="T47" fmla="*/ 256 h 939"/>
              <a:gd name="T48" fmla="*/ 673 w 938"/>
              <a:gd name="T49" fmla="*/ 256 h 939"/>
              <a:gd name="T50" fmla="*/ 567 w 938"/>
              <a:gd name="T51" fmla="*/ 42 h 939"/>
              <a:gd name="T52" fmla="*/ 652 w 938"/>
              <a:gd name="T53" fmla="*/ 42 h 939"/>
              <a:gd name="T54" fmla="*/ 937 w 938"/>
              <a:gd name="T55" fmla="*/ 277 h 939"/>
              <a:gd name="T56" fmla="*/ 937 w 938"/>
              <a:gd name="T57" fmla="*/ 277 h 939"/>
              <a:gd name="T58" fmla="*/ 933 w 938"/>
              <a:gd name="T59" fmla="*/ 264 h 939"/>
              <a:gd name="T60" fmla="*/ 933 w 938"/>
              <a:gd name="T61" fmla="*/ 264 h 939"/>
              <a:gd name="T62" fmla="*/ 931 w 938"/>
              <a:gd name="T63" fmla="*/ 263 h 939"/>
              <a:gd name="T64" fmla="*/ 931 w 938"/>
              <a:gd name="T65" fmla="*/ 263 h 939"/>
              <a:gd name="T66" fmla="*/ 930 w 938"/>
              <a:gd name="T67" fmla="*/ 261 h 939"/>
              <a:gd name="T68" fmla="*/ 677 w 938"/>
              <a:gd name="T69" fmla="*/ 9 h 939"/>
              <a:gd name="T70" fmla="*/ 677 w 938"/>
              <a:gd name="T71" fmla="*/ 9 h 939"/>
              <a:gd name="T72" fmla="*/ 677 w 938"/>
              <a:gd name="T73" fmla="*/ 9 h 939"/>
              <a:gd name="T74" fmla="*/ 661 w 938"/>
              <a:gd name="T75" fmla="*/ 0 h 939"/>
              <a:gd name="T76" fmla="*/ 277 w 938"/>
              <a:gd name="T77" fmla="*/ 0 h 939"/>
              <a:gd name="T78" fmla="*/ 277 w 938"/>
              <a:gd name="T79" fmla="*/ 0 h 939"/>
              <a:gd name="T80" fmla="*/ 260 w 938"/>
              <a:gd name="T81" fmla="*/ 9 h 939"/>
              <a:gd name="T82" fmla="*/ 260 w 938"/>
              <a:gd name="T83" fmla="*/ 9 h 939"/>
              <a:gd name="T84" fmla="*/ 7 w 938"/>
              <a:gd name="T85" fmla="*/ 261 h 939"/>
              <a:gd name="T86" fmla="*/ 7 w 938"/>
              <a:gd name="T87" fmla="*/ 261 h 939"/>
              <a:gd name="T88" fmla="*/ 6 w 938"/>
              <a:gd name="T89" fmla="*/ 263 h 939"/>
              <a:gd name="T90" fmla="*/ 5 w 938"/>
              <a:gd name="T91" fmla="*/ 264 h 939"/>
              <a:gd name="T92" fmla="*/ 5 w 938"/>
              <a:gd name="T93" fmla="*/ 264 h 939"/>
              <a:gd name="T94" fmla="*/ 5 w 938"/>
              <a:gd name="T95" fmla="*/ 264 h 939"/>
              <a:gd name="T96" fmla="*/ 0 w 938"/>
              <a:gd name="T97" fmla="*/ 277 h 939"/>
              <a:gd name="T98" fmla="*/ 0 w 938"/>
              <a:gd name="T99" fmla="*/ 277 h 939"/>
              <a:gd name="T100" fmla="*/ 5 w 938"/>
              <a:gd name="T101" fmla="*/ 290 h 939"/>
              <a:gd name="T102" fmla="*/ 5 w 938"/>
              <a:gd name="T103" fmla="*/ 291 h 939"/>
              <a:gd name="T104" fmla="*/ 452 w 938"/>
              <a:gd name="T105" fmla="*/ 930 h 939"/>
              <a:gd name="T106" fmla="*/ 452 w 938"/>
              <a:gd name="T107" fmla="*/ 929 h 939"/>
              <a:gd name="T108" fmla="*/ 452 w 938"/>
              <a:gd name="T109" fmla="*/ 929 h 939"/>
              <a:gd name="T110" fmla="*/ 469 w 938"/>
              <a:gd name="T111" fmla="*/ 938 h 939"/>
              <a:gd name="T112" fmla="*/ 469 w 938"/>
              <a:gd name="T113" fmla="*/ 938 h 939"/>
              <a:gd name="T114" fmla="*/ 485 w 938"/>
              <a:gd name="T115" fmla="*/ 929 h 939"/>
              <a:gd name="T116" fmla="*/ 485 w 938"/>
              <a:gd name="T117" fmla="*/ 930 h 939"/>
              <a:gd name="T118" fmla="*/ 933 w 938"/>
              <a:gd name="T119" fmla="*/ 291 h 939"/>
              <a:gd name="T120" fmla="*/ 932 w 938"/>
              <a:gd name="T121" fmla="*/ 290 h 939"/>
              <a:gd name="T122" fmla="*/ 932 w 938"/>
              <a:gd name="T123" fmla="*/ 290 h 939"/>
              <a:gd name="T124" fmla="*/ 937 w 938"/>
              <a:gd name="T125" fmla="*/ 277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38" h="939">
                <a:moveTo>
                  <a:pt x="527" y="796"/>
                </a:moveTo>
                <a:lnTo>
                  <a:pt x="676" y="299"/>
                </a:lnTo>
                <a:lnTo>
                  <a:pt x="875" y="299"/>
                </a:lnTo>
                <a:lnTo>
                  <a:pt x="527" y="796"/>
                </a:lnTo>
                <a:close/>
                <a:moveTo>
                  <a:pt x="469" y="842"/>
                </a:moveTo>
                <a:lnTo>
                  <a:pt x="305" y="299"/>
                </a:lnTo>
                <a:lnTo>
                  <a:pt x="632" y="299"/>
                </a:lnTo>
                <a:lnTo>
                  <a:pt x="469" y="842"/>
                </a:lnTo>
                <a:close/>
                <a:moveTo>
                  <a:pt x="62" y="299"/>
                </a:moveTo>
                <a:lnTo>
                  <a:pt x="261" y="299"/>
                </a:lnTo>
                <a:lnTo>
                  <a:pt x="410" y="796"/>
                </a:lnTo>
                <a:lnTo>
                  <a:pt x="62" y="299"/>
                </a:lnTo>
                <a:close/>
                <a:moveTo>
                  <a:pt x="285" y="42"/>
                </a:moveTo>
                <a:lnTo>
                  <a:pt x="370" y="42"/>
                </a:lnTo>
                <a:lnTo>
                  <a:pt x="264" y="256"/>
                </a:lnTo>
                <a:lnTo>
                  <a:pt x="72" y="256"/>
                </a:lnTo>
                <a:lnTo>
                  <a:pt x="285" y="42"/>
                </a:lnTo>
                <a:close/>
                <a:moveTo>
                  <a:pt x="519" y="42"/>
                </a:moveTo>
                <a:lnTo>
                  <a:pt x="626" y="256"/>
                </a:lnTo>
                <a:lnTo>
                  <a:pt x="311" y="256"/>
                </a:lnTo>
                <a:lnTo>
                  <a:pt x="418" y="42"/>
                </a:lnTo>
                <a:lnTo>
                  <a:pt x="519" y="42"/>
                </a:lnTo>
                <a:close/>
                <a:moveTo>
                  <a:pt x="652" y="42"/>
                </a:moveTo>
                <a:lnTo>
                  <a:pt x="865" y="256"/>
                </a:lnTo>
                <a:lnTo>
                  <a:pt x="673" y="256"/>
                </a:lnTo>
                <a:lnTo>
                  <a:pt x="567" y="42"/>
                </a:lnTo>
                <a:lnTo>
                  <a:pt x="652" y="42"/>
                </a:lnTo>
                <a:close/>
                <a:moveTo>
                  <a:pt x="937" y="277"/>
                </a:moveTo>
                <a:lnTo>
                  <a:pt x="937" y="277"/>
                </a:lnTo>
                <a:cubicBezTo>
                  <a:pt x="937" y="272"/>
                  <a:pt x="935" y="268"/>
                  <a:pt x="933" y="264"/>
                </a:cubicBezTo>
                <a:lnTo>
                  <a:pt x="933" y="264"/>
                </a:lnTo>
                <a:lnTo>
                  <a:pt x="931" y="263"/>
                </a:lnTo>
                <a:lnTo>
                  <a:pt x="931" y="263"/>
                </a:lnTo>
                <a:cubicBezTo>
                  <a:pt x="931" y="263"/>
                  <a:pt x="931" y="262"/>
                  <a:pt x="930" y="261"/>
                </a:cubicBezTo>
                <a:lnTo>
                  <a:pt x="677" y="9"/>
                </a:lnTo>
                <a:lnTo>
                  <a:pt x="677" y="9"/>
                </a:lnTo>
                <a:lnTo>
                  <a:pt x="677" y="9"/>
                </a:lnTo>
                <a:cubicBezTo>
                  <a:pt x="673" y="4"/>
                  <a:pt x="667" y="0"/>
                  <a:pt x="661" y="0"/>
                </a:cubicBezTo>
                <a:lnTo>
                  <a:pt x="277" y="0"/>
                </a:lnTo>
                <a:lnTo>
                  <a:pt x="277" y="0"/>
                </a:lnTo>
                <a:cubicBezTo>
                  <a:pt x="270" y="0"/>
                  <a:pt x="264" y="4"/>
                  <a:pt x="260" y="9"/>
                </a:cubicBezTo>
                <a:lnTo>
                  <a:pt x="260" y="9"/>
                </a:lnTo>
                <a:lnTo>
                  <a:pt x="7" y="261"/>
                </a:lnTo>
                <a:lnTo>
                  <a:pt x="7" y="261"/>
                </a:lnTo>
                <a:cubicBezTo>
                  <a:pt x="6" y="262"/>
                  <a:pt x="6" y="263"/>
                  <a:pt x="6" y="263"/>
                </a:cubicBezTo>
                <a:lnTo>
                  <a:pt x="5" y="264"/>
                </a:lnTo>
                <a:lnTo>
                  <a:pt x="5" y="264"/>
                </a:lnTo>
                <a:lnTo>
                  <a:pt x="5" y="264"/>
                </a:lnTo>
                <a:cubicBezTo>
                  <a:pt x="2" y="268"/>
                  <a:pt x="0" y="272"/>
                  <a:pt x="0" y="277"/>
                </a:cubicBezTo>
                <a:lnTo>
                  <a:pt x="0" y="277"/>
                </a:lnTo>
                <a:cubicBezTo>
                  <a:pt x="0" y="282"/>
                  <a:pt x="2" y="286"/>
                  <a:pt x="5" y="290"/>
                </a:cubicBezTo>
                <a:lnTo>
                  <a:pt x="5" y="291"/>
                </a:lnTo>
                <a:lnTo>
                  <a:pt x="452" y="930"/>
                </a:lnTo>
                <a:lnTo>
                  <a:pt x="452" y="929"/>
                </a:lnTo>
                <a:lnTo>
                  <a:pt x="452" y="929"/>
                </a:lnTo>
                <a:cubicBezTo>
                  <a:pt x="456" y="934"/>
                  <a:pt x="462" y="938"/>
                  <a:pt x="469" y="938"/>
                </a:cubicBezTo>
                <a:lnTo>
                  <a:pt x="469" y="938"/>
                </a:lnTo>
                <a:cubicBezTo>
                  <a:pt x="475" y="938"/>
                  <a:pt x="481" y="934"/>
                  <a:pt x="485" y="929"/>
                </a:cubicBezTo>
                <a:lnTo>
                  <a:pt x="485" y="930"/>
                </a:lnTo>
                <a:lnTo>
                  <a:pt x="933" y="291"/>
                </a:lnTo>
                <a:lnTo>
                  <a:pt x="932" y="290"/>
                </a:lnTo>
                <a:lnTo>
                  <a:pt x="932" y="290"/>
                </a:lnTo>
                <a:cubicBezTo>
                  <a:pt x="935" y="286"/>
                  <a:pt x="937" y="282"/>
                  <a:pt x="937" y="277"/>
                </a:cubicBezTo>
                <a:close/>
              </a:path>
            </a:pathLst>
          </a:custGeom>
          <a:solidFill>
            <a:schemeClr val="accent5"/>
          </a:solidFill>
          <a:ln>
            <a:noFill/>
          </a:ln>
          <a:effectLst/>
        </p:spPr>
        <p:txBody>
          <a:bodyPr wrap="none" anchor="ctr"/>
          <a:lstStyle/>
          <a:p>
            <a:endParaRPr lang="en-US" sz="2449" dirty="0">
              <a:latin typeface="DM Sans" pitchFamily="2" charset="77"/>
            </a:endParaRPr>
          </a:p>
        </p:txBody>
      </p:sp>
      <p:sp>
        <p:nvSpPr>
          <p:cNvPr id="4" name="TextBox 3">
            <a:extLst>
              <a:ext uri="{FF2B5EF4-FFF2-40B4-BE49-F238E27FC236}">
                <a16:creationId xmlns:a16="http://schemas.microsoft.com/office/drawing/2014/main" id="{1558DDAC-5963-8940-8B10-CD0221BA4BC6}"/>
              </a:ext>
            </a:extLst>
          </p:cNvPr>
          <p:cNvSpPr txBox="1"/>
          <p:nvPr/>
        </p:nvSpPr>
        <p:spPr>
          <a:xfrm>
            <a:off x="1121843" y="867251"/>
            <a:ext cx="3514616" cy="515526"/>
          </a:xfrm>
          <a:prstGeom prst="rect">
            <a:avLst/>
          </a:prstGeom>
          <a:noFill/>
        </p:spPr>
        <p:txBody>
          <a:bodyPr wrap="none" rtlCol="0" anchor="b">
            <a:spAutoFit/>
          </a:bodyPr>
          <a:lstStyle/>
          <a:p>
            <a:pPr algn="ctr">
              <a:lnSpc>
                <a:spcPts val="3331"/>
              </a:lnSpc>
            </a:pPr>
            <a:r>
              <a:rPr lang="hr-HR" sz="2776" b="1" spc="-109" dirty="0">
                <a:solidFill>
                  <a:schemeClr val="tx2"/>
                </a:solidFill>
                <a:latin typeface="DM Sans" pitchFamily="2" charset="77"/>
              </a:rPr>
              <a:t>Hodogram aktivnosti</a:t>
            </a:r>
            <a:endParaRPr lang="en-US" sz="2776" b="1" spc="-109" dirty="0">
              <a:solidFill>
                <a:schemeClr val="tx2"/>
              </a:solidFill>
              <a:latin typeface="DM Sans" pitchFamily="2" charset="77"/>
            </a:endParaRPr>
          </a:p>
        </p:txBody>
      </p:sp>
      <p:sp>
        <p:nvSpPr>
          <p:cNvPr id="6" name="TextBox 5">
            <a:extLst>
              <a:ext uri="{FF2B5EF4-FFF2-40B4-BE49-F238E27FC236}">
                <a16:creationId xmlns:a16="http://schemas.microsoft.com/office/drawing/2014/main" id="{BAC85194-8127-C342-ADA3-6A4DAE77D3A2}"/>
              </a:ext>
            </a:extLst>
          </p:cNvPr>
          <p:cNvSpPr txBox="1"/>
          <p:nvPr/>
        </p:nvSpPr>
        <p:spPr>
          <a:xfrm>
            <a:off x="461829" y="4670897"/>
            <a:ext cx="1541773" cy="1175963"/>
          </a:xfrm>
          <a:prstGeom prst="rect">
            <a:avLst/>
          </a:prstGeom>
          <a:noFill/>
        </p:spPr>
        <p:txBody>
          <a:bodyPr wrap="square" rtlCol="0" anchor="t">
            <a:spAutoFit/>
          </a:bodyPr>
          <a:lstStyle/>
          <a:p>
            <a:pPr algn="ctr">
              <a:lnSpc>
                <a:spcPts val="1350"/>
              </a:lnSpc>
            </a:pPr>
            <a:r>
              <a:rPr lang="hr-HR" sz="1400" spc="-11" dirty="0">
                <a:solidFill>
                  <a:schemeClr val="bg1"/>
                </a:solidFill>
                <a:latin typeface="DM Sans" pitchFamily="2" charset="77"/>
              </a:rPr>
              <a:t>Priprema, dogovor partnera, promo materijali, web i društvene mreže</a:t>
            </a:r>
            <a:endParaRPr lang="en-US" sz="1400" spc="-11" dirty="0">
              <a:solidFill>
                <a:schemeClr val="bg1"/>
              </a:solidFill>
              <a:latin typeface="DM Sans" pitchFamily="2" charset="77"/>
            </a:endParaRPr>
          </a:p>
        </p:txBody>
      </p:sp>
      <p:sp>
        <p:nvSpPr>
          <p:cNvPr id="8" name="TextBox 7">
            <a:extLst>
              <a:ext uri="{FF2B5EF4-FFF2-40B4-BE49-F238E27FC236}">
                <a16:creationId xmlns:a16="http://schemas.microsoft.com/office/drawing/2014/main" id="{38E91093-63F8-3546-8A34-9EECA7915C16}"/>
              </a:ext>
            </a:extLst>
          </p:cNvPr>
          <p:cNvSpPr txBox="1"/>
          <p:nvPr/>
        </p:nvSpPr>
        <p:spPr>
          <a:xfrm>
            <a:off x="1799317" y="2183758"/>
            <a:ext cx="1357416" cy="637354"/>
          </a:xfrm>
          <a:prstGeom prst="rect">
            <a:avLst/>
          </a:prstGeom>
          <a:noFill/>
        </p:spPr>
        <p:txBody>
          <a:bodyPr wrap="square" rtlCol="0" anchor="t">
            <a:spAutoFit/>
          </a:bodyPr>
          <a:lstStyle/>
          <a:p>
            <a:pPr algn="ctr">
              <a:lnSpc>
                <a:spcPts val="1350"/>
              </a:lnSpc>
            </a:pPr>
            <a:r>
              <a:rPr lang="hr-HR" sz="1400" spc="-11" dirty="0">
                <a:solidFill>
                  <a:schemeClr val="bg1"/>
                </a:solidFill>
                <a:latin typeface="DM Sans" pitchFamily="2" charset="77"/>
              </a:rPr>
              <a:t>Predstavljanje projekta ZG i ST</a:t>
            </a:r>
            <a:endParaRPr lang="en-US" sz="1400" spc="-11" dirty="0">
              <a:solidFill>
                <a:schemeClr val="bg1"/>
              </a:solidFill>
              <a:latin typeface="DM Sans" pitchFamily="2" charset="77"/>
            </a:endParaRPr>
          </a:p>
        </p:txBody>
      </p:sp>
      <p:sp>
        <p:nvSpPr>
          <p:cNvPr id="10" name="TextBox 9">
            <a:extLst>
              <a:ext uri="{FF2B5EF4-FFF2-40B4-BE49-F238E27FC236}">
                <a16:creationId xmlns:a16="http://schemas.microsoft.com/office/drawing/2014/main" id="{9C020703-FD5F-864E-AF41-59DAFAAE1184}"/>
              </a:ext>
            </a:extLst>
          </p:cNvPr>
          <p:cNvSpPr txBox="1"/>
          <p:nvPr/>
        </p:nvSpPr>
        <p:spPr>
          <a:xfrm>
            <a:off x="3156733" y="4778722"/>
            <a:ext cx="1538342" cy="637354"/>
          </a:xfrm>
          <a:prstGeom prst="rect">
            <a:avLst/>
          </a:prstGeom>
          <a:noFill/>
        </p:spPr>
        <p:txBody>
          <a:bodyPr wrap="square" rtlCol="0" anchor="t">
            <a:spAutoFit/>
          </a:bodyPr>
          <a:lstStyle/>
          <a:p>
            <a:pPr algn="ctr">
              <a:lnSpc>
                <a:spcPts val="1350"/>
              </a:lnSpc>
            </a:pPr>
            <a:r>
              <a:rPr lang="hr-HR" sz="1400" spc="-11" dirty="0">
                <a:solidFill>
                  <a:schemeClr val="bg1"/>
                </a:solidFill>
                <a:latin typeface="DM Sans" pitchFamily="2" charset="77"/>
              </a:rPr>
              <a:t>Predstavljanja projekta OS, RI, PU, ČK</a:t>
            </a:r>
            <a:r>
              <a:rPr lang="en-US" sz="1400" spc="-11" dirty="0">
                <a:solidFill>
                  <a:schemeClr val="bg1"/>
                </a:solidFill>
                <a:latin typeface="DM Sans" pitchFamily="2" charset="77"/>
              </a:rPr>
              <a:t>.</a:t>
            </a:r>
          </a:p>
        </p:txBody>
      </p:sp>
      <p:sp>
        <p:nvSpPr>
          <p:cNvPr id="12" name="TextBox 11">
            <a:extLst>
              <a:ext uri="{FF2B5EF4-FFF2-40B4-BE49-F238E27FC236}">
                <a16:creationId xmlns:a16="http://schemas.microsoft.com/office/drawing/2014/main" id="{9F504DA5-25C6-C948-9968-39F93CEE48F4}"/>
              </a:ext>
            </a:extLst>
          </p:cNvPr>
          <p:cNvSpPr txBox="1"/>
          <p:nvPr/>
        </p:nvSpPr>
        <p:spPr>
          <a:xfrm>
            <a:off x="4408734" y="2126284"/>
            <a:ext cx="1579410" cy="816890"/>
          </a:xfrm>
          <a:prstGeom prst="rect">
            <a:avLst/>
          </a:prstGeom>
          <a:noFill/>
        </p:spPr>
        <p:txBody>
          <a:bodyPr wrap="square" rtlCol="0" anchor="t">
            <a:spAutoFit/>
          </a:bodyPr>
          <a:lstStyle/>
          <a:p>
            <a:pPr algn="ctr">
              <a:lnSpc>
                <a:spcPts val="1350"/>
              </a:lnSpc>
            </a:pPr>
            <a:r>
              <a:rPr lang="hr-HR" sz="1400" spc="-11" dirty="0">
                <a:solidFill>
                  <a:schemeClr val="bg1"/>
                </a:solidFill>
                <a:latin typeface="DM Sans" pitchFamily="2" charset="77"/>
              </a:rPr>
              <a:t>Online edukacija po modulima, 90-120 min, 1-2x tjedno</a:t>
            </a:r>
            <a:endParaRPr lang="en-US" sz="1400" spc="-11" dirty="0">
              <a:solidFill>
                <a:schemeClr val="bg1"/>
              </a:solidFill>
              <a:latin typeface="DM Sans" pitchFamily="2" charset="77"/>
            </a:endParaRPr>
          </a:p>
        </p:txBody>
      </p:sp>
      <p:sp>
        <p:nvSpPr>
          <p:cNvPr id="14" name="TextBox 13">
            <a:extLst>
              <a:ext uri="{FF2B5EF4-FFF2-40B4-BE49-F238E27FC236}">
                <a16:creationId xmlns:a16="http://schemas.microsoft.com/office/drawing/2014/main" id="{165CC43B-D1A5-E741-B660-9371F33B16D1}"/>
              </a:ext>
            </a:extLst>
          </p:cNvPr>
          <p:cNvSpPr txBox="1"/>
          <p:nvPr/>
        </p:nvSpPr>
        <p:spPr>
          <a:xfrm>
            <a:off x="5847957" y="4580563"/>
            <a:ext cx="1582256" cy="996427"/>
          </a:xfrm>
          <a:prstGeom prst="rect">
            <a:avLst/>
          </a:prstGeom>
          <a:noFill/>
        </p:spPr>
        <p:txBody>
          <a:bodyPr wrap="square" rtlCol="0" anchor="t">
            <a:spAutoFit/>
          </a:bodyPr>
          <a:lstStyle/>
          <a:p>
            <a:pPr algn="ctr">
              <a:lnSpc>
                <a:spcPts val="1350"/>
              </a:lnSpc>
            </a:pPr>
            <a:r>
              <a:rPr lang="hr-HR" sz="1400" spc="-11" dirty="0">
                <a:solidFill>
                  <a:schemeClr val="bg1"/>
                </a:solidFill>
                <a:latin typeface="DM Sans" pitchFamily="2" charset="77"/>
              </a:rPr>
              <a:t>U ZG za vrijeme trajanja projekta, na ostalih 5 lokacija po mjesec dana</a:t>
            </a:r>
            <a:r>
              <a:rPr lang="en-US" sz="1400" spc="-11" dirty="0">
                <a:solidFill>
                  <a:schemeClr val="bg1"/>
                </a:solidFill>
                <a:latin typeface="DM Sans" pitchFamily="2" charset="77"/>
              </a:rPr>
              <a:t>.</a:t>
            </a:r>
          </a:p>
        </p:txBody>
      </p:sp>
      <p:sp>
        <p:nvSpPr>
          <p:cNvPr id="16" name="TextBox 15">
            <a:extLst>
              <a:ext uri="{FF2B5EF4-FFF2-40B4-BE49-F238E27FC236}">
                <a16:creationId xmlns:a16="http://schemas.microsoft.com/office/drawing/2014/main" id="{ECEF15BE-36DB-6545-A0AF-3AA4428E9B22}"/>
              </a:ext>
            </a:extLst>
          </p:cNvPr>
          <p:cNvSpPr txBox="1"/>
          <p:nvPr/>
        </p:nvSpPr>
        <p:spPr>
          <a:xfrm>
            <a:off x="7251148" y="2077579"/>
            <a:ext cx="1120990" cy="1175963"/>
          </a:xfrm>
          <a:prstGeom prst="rect">
            <a:avLst/>
          </a:prstGeom>
          <a:noFill/>
        </p:spPr>
        <p:txBody>
          <a:bodyPr wrap="square" rtlCol="0" anchor="t">
            <a:spAutoFit/>
          </a:bodyPr>
          <a:lstStyle/>
          <a:p>
            <a:pPr algn="ctr">
              <a:lnSpc>
                <a:spcPts val="1350"/>
              </a:lnSpc>
            </a:pPr>
            <a:r>
              <a:rPr lang="hr-HR" sz="1400" spc="-11" dirty="0">
                <a:solidFill>
                  <a:schemeClr val="bg1"/>
                </a:solidFill>
                <a:latin typeface="DM Sans" pitchFamily="2" charset="77"/>
              </a:rPr>
              <a:t>Analiza rezultata, izrada završnog dokumenta..</a:t>
            </a:r>
            <a:endParaRPr lang="en-US" sz="1400" spc="-11" dirty="0">
              <a:solidFill>
                <a:schemeClr val="bg1"/>
              </a:solidFill>
              <a:latin typeface="DM Sans" pitchFamily="2" charset="77"/>
            </a:endParaRPr>
          </a:p>
        </p:txBody>
      </p:sp>
      <p:sp>
        <p:nvSpPr>
          <p:cNvPr id="18" name="TextBox 17">
            <a:extLst>
              <a:ext uri="{FF2B5EF4-FFF2-40B4-BE49-F238E27FC236}">
                <a16:creationId xmlns:a16="http://schemas.microsoft.com/office/drawing/2014/main" id="{55EB4804-966B-394E-A870-65FFE33D363B}"/>
              </a:ext>
            </a:extLst>
          </p:cNvPr>
          <p:cNvSpPr txBox="1"/>
          <p:nvPr/>
        </p:nvSpPr>
        <p:spPr>
          <a:xfrm>
            <a:off x="929002" y="3606571"/>
            <a:ext cx="773930" cy="372153"/>
          </a:xfrm>
          <a:prstGeom prst="rect">
            <a:avLst/>
          </a:prstGeom>
          <a:noFill/>
        </p:spPr>
        <p:txBody>
          <a:bodyPr wrap="none" rtlCol="0" anchor="ctr">
            <a:spAutoFit/>
          </a:bodyPr>
          <a:lstStyle/>
          <a:p>
            <a:pPr algn="ctr">
              <a:lnSpc>
                <a:spcPts val="2251"/>
              </a:lnSpc>
            </a:pPr>
            <a:r>
              <a:rPr lang="hr-HR" sz="1600" b="1" spc="-11" dirty="0">
                <a:solidFill>
                  <a:schemeClr val="bg1"/>
                </a:solidFill>
                <a:latin typeface="DM Sans" pitchFamily="2" charset="77"/>
              </a:rPr>
              <a:t>06/22</a:t>
            </a:r>
            <a:endParaRPr lang="en-US" sz="1600" b="1" spc="-11" dirty="0">
              <a:solidFill>
                <a:schemeClr val="bg1"/>
              </a:solidFill>
              <a:latin typeface="DM Sans" pitchFamily="2" charset="77"/>
            </a:endParaRPr>
          </a:p>
        </p:txBody>
      </p:sp>
      <p:sp>
        <p:nvSpPr>
          <p:cNvPr id="19" name="TextBox 18">
            <a:extLst>
              <a:ext uri="{FF2B5EF4-FFF2-40B4-BE49-F238E27FC236}">
                <a16:creationId xmlns:a16="http://schemas.microsoft.com/office/drawing/2014/main" id="{54CF3A1E-667F-6A49-9036-1E4A107FE8E4}"/>
              </a:ext>
            </a:extLst>
          </p:cNvPr>
          <p:cNvSpPr txBox="1"/>
          <p:nvPr/>
        </p:nvSpPr>
        <p:spPr>
          <a:xfrm>
            <a:off x="2242347" y="3606571"/>
            <a:ext cx="753091" cy="372153"/>
          </a:xfrm>
          <a:prstGeom prst="rect">
            <a:avLst/>
          </a:prstGeom>
          <a:noFill/>
        </p:spPr>
        <p:txBody>
          <a:bodyPr wrap="none" rtlCol="0" anchor="ctr">
            <a:spAutoFit/>
          </a:bodyPr>
          <a:lstStyle/>
          <a:p>
            <a:pPr algn="ctr">
              <a:lnSpc>
                <a:spcPts val="2251"/>
              </a:lnSpc>
            </a:pPr>
            <a:r>
              <a:rPr lang="hr-HR" sz="1600" b="1" spc="-11" dirty="0">
                <a:solidFill>
                  <a:schemeClr val="bg1"/>
                </a:solidFill>
                <a:latin typeface="DM Sans" pitchFamily="2" charset="77"/>
              </a:rPr>
              <a:t>07/22</a:t>
            </a:r>
            <a:endParaRPr lang="en-US" sz="1600" b="1" spc="-11" dirty="0">
              <a:solidFill>
                <a:schemeClr val="bg1"/>
              </a:solidFill>
              <a:latin typeface="DM Sans" pitchFamily="2" charset="77"/>
            </a:endParaRPr>
          </a:p>
        </p:txBody>
      </p:sp>
      <p:sp>
        <p:nvSpPr>
          <p:cNvPr id="20" name="TextBox 19">
            <a:extLst>
              <a:ext uri="{FF2B5EF4-FFF2-40B4-BE49-F238E27FC236}">
                <a16:creationId xmlns:a16="http://schemas.microsoft.com/office/drawing/2014/main" id="{61EA58FE-328C-FE43-AC7E-ED3B19DD6DD4}"/>
              </a:ext>
            </a:extLst>
          </p:cNvPr>
          <p:cNvSpPr txBox="1"/>
          <p:nvPr/>
        </p:nvSpPr>
        <p:spPr>
          <a:xfrm>
            <a:off x="3533164" y="3606571"/>
            <a:ext cx="773930" cy="372153"/>
          </a:xfrm>
          <a:prstGeom prst="rect">
            <a:avLst/>
          </a:prstGeom>
          <a:noFill/>
        </p:spPr>
        <p:txBody>
          <a:bodyPr wrap="none" rtlCol="0" anchor="ctr">
            <a:spAutoFit/>
          </a:bodyPr>
          <a:lstStyle/>
          <a:p>
            <a:pPr algn="ctr">
              <a:lnSpc>
                <a:spcPts val="2251"/>
              </a:lnSpc>
            </a:pPr>
            <a:r>
              <a:rPr lang="hr-HR" sz="1600" b="1" spc="-11" dirty="0">
                <a:solidFill>
                  <a:schemeClr val="bg1"/>
                </a:solidFill>
                <a:latin typeface="DM Sans" pitchFamily="2" charset="77"/>
              </a:rPr>
              <a:t>09/22</a:t>
            </a:r>
            <a:endParaRPr lang="en-US" sz="1600" b="1" spc="-11" dirty="0">
              <a:solidFill>
                <a:schemeClr val="bg1"/>
              </a:solidFill>
              <a:latin typeface="DM Sans" pitchFamily="2" charset="77"/>
            </a:endParaRPr>
          </a:p>
        </p:txBody>
      </p:sp>
      <p:sp>
        <p:nvSpPr>
          <p:cNvPr id="21" name="TextBox 20">
            <a:extLst>
              <a:ext uri="{FF2B5EF4-FFF2-40B4-BE49-F238E27FC236}">
                <a16:creationId xmlns:a16="http://schemas.microsoft.com/office/drawing/2014/main" id="{4B1A9AA3-274D-E848-A798-E74788D45745}"/>
              </a:ext>
            </a:extLst>
          </p:cNvPr>
          <p:cNvSpPr txBox="1"/>
          <p:nvPr/>
        </p:nvSpPr>
        <p:spPr>
          <a:xfrm>
            <a:off x="4652233" y="3606571"/>
            <a:ext cx="1093504" cy="372153"/>
          </a:xfrm>
          <a:prstGeom prst="rect">
            <a:avLst/>
          </a:prstGeom>
          <a:noFill/>
        </p:spPr>
        <p:txBody>
          <a:bodyPr wrap="none" rtlCol="0" anchor="ctr">
            <a:spAutoFit/>
          </a:bodyPr>
          <a:lstStyle/>
          <a:p>
            <a:pPr algn="ctr">
              <a:lnSpc>
                <a:spcPts val="2251"/>
              </a:lnSpc>
            </a:pPr>
            <a:r>
              <a:rPr lang="hr-HR" sz="1600" b="1" spc="-11" dirty="0">
                <a:solidFill>
                  <a:schemeClr val="bg1"/>
                </a:solidFill>
                <a:latin typeface="DM Sans" pitchFamily="2" charset="77"/>
              </a:rPr>
              <a:t>09-10/22</a:t>
            </a:r>
            <a:endParaRPr lang="en-US" sz="1600" b="1" spc="-11" dirty="0">
              <a:solidFill>
                <a:schemeClr val="bg1"/>
              </a:solidFill>
              <a:latin typeface="DM Sans" pitchFamily="2" charset="77"/>
            </a:endParaRPr>
          </a:p>
        </p:txBody>
      </p:sp>
      <p:sp>
        <p:nvSpPr>
          <p:cNvPr id="22" name="TextBox 21">
            <a:extLst>
              <a:ext uri="{FF2B5EF4-FFF2-40B4-BE49-F238E27FC236}">
                <a16:creationId xmlns:a16="http://schemas.microsoft.com/office/drawing/2014/main" id="{9D1250C8-1BBB-D749-8775-F81CDA58CACE}"/>
              </a:ext>
            </a:extLst>
          </p:cNvPr>
          <p:cNvSpPr txBox="1"/>
          <p:nvPr/>
        </p:nvSpPr>
        <p:spPr>
          <a:xfrm>
            <a:off x="5899076" y="3606571"/>
            <a:ext cx="1340945" cy="372153"/>
          </a:xfrm>
          <a:prstGeom prst="rect">
            <a:avLst/>
          </a:prstGeom>
          <a:noFill/>
        </p:spPr>
        <p:txBody>
          <a:bodyPr wrap="none" rtlCol="0" anchor="ctr">
            <a:spAutoFit/>
          </a:bodyPr>
          <a:lstStyle/>
          <a:p>
            <a:pPr algn="ctr">
              <a:lnSpc>
                <a:spcPts val="2251"/>
              </a:lnSpc>
            </a:pPr>
            <a:r>
              <a:rPr lang="hr-HR" sz="1600" b="1" spc="-11" dirty="0">
                <a:solidFill>
                  <a:schemeClr val="bg1"/>
                </a:solidFill>
                <a:latin typeface="DM Sans" pitchFamily="2" charset="77"/>
              </a:rPr>
              <a:t>11/22-04/23</a:t>
            </a:r>
            <a:endParaRPr lang="en-US" sz="1600" b="1" spc="-11" dirty="0">
              <a:solidFill>
                <a:schemeClr val="bg1"/>
              </a:solidFill>
              <a:latin typeface="DM Sans" pitchFamily="2" charset="77"/>
            </a:endParaRPr>
          </a:p>
        </p:txBody>
      </p:sp>
      <p:sp>
        <p:nvSpPr>
          <p:cNvPr id="23" name="TextBox 22">
            <a:extLst>
              <a:ext uri="{FF2B5EF4-FFF2-40B4-BE49-F238E27FC236}">
                <a16:creationId xmlns:a16="http://schemas.microsoft.com/office/drawing/2014/main" id="{A1216DAA-1DA6-3A4E-9C42-5EB6C0EE5DF6}"/>
              </a:ext>
            </a:extLst>
          </p:cNvPr>
          <p:cNvSpPr txBox="1"/>
          <p:nvPr/>
        </p:nvSpPr>
        <p:spPr>
          <a:xfrm>
            <a:off x="7430213" y="3606571"/>
            <a:ext cx="780342" cy="372153"/>
          </a:xfrm>
          <a:prstGeom prst="rect">
            <a:avLst/>
          </a:prstGeom>
          <a:noFill/>
        </p:spPr>
        <p:txBody>
          <a:bodyPr wrap="none" rtlCol="0" anchor="ctr">
            <a:spAutoFit/>
          </a:bodyPr>
          <a:lstStyle/>
          <a:p>
            <a:pPr algn="ctr">
              <a:lnSpc>
                <a:spcPts val="2251"/>
              </a:lnSpc>
            </a:pPr>
            <a:r>
              <a:rPr lang="hr-HR" sz="1600" b="1" spc="-11" dirty="0">
                <a:solidFill>
                  <a:schemeClr val="bg1"/>
                </a:solidFill>
                <a:latin typeface="DM Sans" pitchFamily="2" charset="77"/>
              </a:rPr>
              <a:t>04/23</a:t>
            </a:r>
            <a:endParaRPr lang="en-US" sz="1600" b="1" spc="-11" dirty="0">
              <a:solidFill>
                <a:schemeClr val="bg1"/>
              </a:solidFill>
              <a:latin typeface="DM Sans" pitchFamily="2" charset="77"/>
            </a:endParaRPr>
          </a:p>
        </p:txBody>
      </p:sp>
      <p:pic>
        <p:nvPicPr>
          <p:cNvPr id="48" name="Picture 47">
            <a:extLst>
              <a:ext uri="{FF2B5EF4-FFF2-40B4-BE49-F238E27FC236}">
                <a16:creationId xmlns:a16="http://schemas.microsoft.com/office/drawing/2014/main" id="{58251D47-E20A-310D-B3C0-343FAFE4B2BD}"/>
              </a:ext>
            </a:extLst>
          </p:cNvPr>
          <p:cNvPicPr>
            <a:picLocks noChangeAspect="1"/>
          </p:cNvPicPr>
          <p:nvPr/>
        </p:nvPicPr>
        <p:blipFill>
          <a:blip r:embed="rId2"/>
          <a:stretch>
            <a:fillRect/>
          </a:stretch>
        </p:blipFill>
        <p:spPr>
          <a:xfrm>
            <a:off x="77657" y="64537"/>
            <a:ext cx="1076325" cy="990600"/>
          </a:xfrm>
          <a:prstGeom prst="rect">
            <a:avLst/>
          </a:prstGeom>
        </p:spPr>
      </p:pic>
      <p:pic>
        <p:nvPicPr>
          <p:cNvPr id="49" name="Picture 48">
            <a:extLst>
              <a:ext uri="{FF2B5EF4-FFF2-40B4-BE49-F238E27FC236}">
                <a16:creationId xmlns:a16="http://schemas.microsoft.com/office/drawing/2014/main" id="{8A12CE90-DBB7-1BBA-2401-CDF6D2AD6F26}"/>
              </a:ext>
            </a:extLst>
          </p:cNvPr>
          <p:cNvPicPr>
            <a:picLocks noChangeAspect="1"/>
          </p:cNvPicPr>
          <p:nvPr/>
        </p:nvPicPr>
        <p:blipFill>
          <a:blip r:embed="rId3"/>
          <a:stretch>
            <a:fillRect/>
          </a:stretch>
        </p:blipFill>
        <p:spPr>
          <a:xfrm>
            <a:off x="7560027" y="62873"/>
            <a:ext cx="1583973" cy="1335394"/>
          </a:xfrm>
          <a:prstGeom prst="rect">
            <a:avLst/>
          </a:prstGeom>
        </p:spPr>
      </p:pic>
    </p:spTree>
    <p:extLst>
      <p:ext uri="{BB962C8B-B14F-4D97-AF65-F5344CB8AC3E}">
        <p14:creationId xmlns:p14="http://schemas.microsoft.com/office/powerpoint/2010/main" val="118679199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F959ABA0F953C4CA44EF7ADD9F786BE" ma:contentTypeVersion="10" ma:contentTypeDescription="Create a new document." ma:contentTypeScope="" ma:versionID="a6dbb29d9a20dcc7a5578b2060a3893b">
  <xsd:schema xmlns:xsd="http://www.w3.org/2001/XMLSchema" xmlns:xs="http://www.w3.org/2001/XMLSchema" xmlns:p="http://schemas.microsoft.com/office/2006/metadata/properties" xmlns:ns3="66b78bfc-2f30-49b1-ba69-aeaf34fe47d2" targetNamespace="http://schemas.microsoft.com/office/2006/metadata/properties" ma:root="true" ma:fieldsID="f18ed3e2a935b5cda9b2aa3174207911" ns3:_="">
    <xsd:import namespace="66b78bfc-2f30-49b1-ba69-aeaf34fe47d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b78bfc-2f30-49b1-ba69-aeaf34fe47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B07E0B-D6BE-456D-A613-D79F63E408B5}">
  <ds:schemaRefs>
    <ds:schemaRef ds:uri="http://schemas.microsoft.com/sharepoint/v3/contenttype/forms"/>
  </ds:schemaRefs>
</ds:datastoreItem>
</file>

<file path=customXml/itemProps2.xml><?xml version="1.0" encoding="utf-8"?>
<ds:datastoreItem xmlns:ds="http://schemas.openxmlformats.org/officeDocument/2006/customXml" ds:itemID="{8BC44C0C-33D1-4304-9B85-DB0676F4D3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b78bfc-2f30-49b1-ba69-aeaf34fe47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DA6B13-D39F-47D5-8B15-564BFF67ED26}">
  <ds:schemaRefs>
    <ds:schemaRef ds:uri="http://purl.org/dc/elements/1.1/"/>
    <ds:schemaRef ds:uri="http://schemas.microsoft.com/office/2006/metadata/properties"/>
    <ds:schemaRef ds:uri="http://purl.org/dc/terms/"/>
    <ds:schemaRef ds:uri="66b78bfc-2f30-49b1-ba69-aeaf34fe47d2"/>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3646</TotalTime>
  <Words>3047</Words>
  <Application>Microsoft Office PowerPoint</Application>
  <PresentationFormat>On-screen Show (4:3)</PresentationFormat>
  <Paragraphs>498</Paragraphs>
  <Slides>41</Slides>
  <Notes>34</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41</vt:i4>
      </vt:variant>
    </vt:vector>
  </HeadingPairs>
  <TitlesOfParts>
    <vt:vector size="58" baseType="lpstr">
      <vt:lpstr>Arial</vt:lpstr>
      <vt:lpstr>Calibri</vt:lpstr>
      <vt:lpstr>Courier New</vt:lpstr>
      <vt:lpstr>DM Sans</vt:lpstr>
      <vt:lpstr>Gill Sans MT</vt:lpstr>
      <vt:lpstr>Lato Light</vt:lpstr>
      <vt:lpstr>MinionPro-Regular</vt:lpstr>
      <vt:lpstr>Muli</vt:lpstr>
      <vt:lpstr>Muli ExtraLight</vt:lpstr>
      <vt:lpstr>Open Sans</vt:lpstr>
      <vt:lpstr>Poppins</vt:lpstr>
      <vt:lpstr>Poppins Light</vt:lpstr>
      <vt:lpstr>Times New Roman</vt:lpstr>
      <vt:lpstr>Tw Cen MT</vt:lpstr>
      <vt:lpstr>Wingdings</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dc:creator>
  <cp:lastModifiedBy>Igor Skrgatic</cp:lastModifiedBy>
  <cp:revision>5</cp:revision>
  <dcterms:created xsi:type="dcterms:W3CDTF">2020-09-02T19:09:20Z</dcterms:created>
  <dcterms:modified xsi:type="dcterms:W3CDTF">2023-05-28T09:53:31Z</dcterms:modified>
</cp:coreProperties>
</file>